
<file path=[Content_Types].xml><?xml version="1.0" encoding="utf-8"?>
<Types xmlns="http://schemas.openxmlformats.org/package/2006/content-types">
  <Default Extension="tmp" ContentType="image/png"/>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6"/>
  </p:notesMasterIdLst>
  <p:sldIdLst>
    <p:sldId id="347" r:id="rId2"/>
    <p:sldId id="348" r:id="rId3"/>
    <p:sldId id="350" r:id="rId4"/>
    <p:sldId id="349" r:id="rId5"/>
    <p:sldId id="273" r:id="rId6"/>
    <p:sldId id="280" r:id="rId7"/>
    <p:sldId id="271" r:id="rId8"/>
    <p:sldId id="257" r:id="rId9"/>
    <p:sldId id="258" r:id="rId10"/>
    <p:sldId id="259" r:id="rId11"/>
    <p:sldId id="260" r:id="rId12"/>
    <p:sldId id="261" r:id="rId13"/>
    <p:sldId id="272" r:id="rId14"/>
    <p:sldId id="301" r:id="rId15"/>
    <p:sldId id="274" r:id="rId16"/>
    <p:sldId id="275" r:id="rId17"/>
    <p:sldId id="296" r:id="rId18"/>
    <p:sldId id="276" r:id="rId19"/>
    <p:sldId id="297" r:id="rId20"/>
    <p:sldId id="277" r:id="rId21"/>
    <p:sldId id="298" r:id="rId22"/>
    <p:sldId id="278" r:id="rId23"/>
    <p:sldId id="279" r:id="rId24"/>
    <p:sldId id="300" r:id="rId25"/>
    <p:sldId id="264" r:id="rId26"/>
    <p:sldId id="265" r:id="rId27"/>
    <p:sldId id="266" r:id="rId28"/>
    <p:sldId id="267" r:id="rId29"/>
    <p:sldId id="292" r:id="rId30"/>
    <p:sldId id="293" r:id="rId31"/>
    <p:sldId id="294" r:id="rId32"/>
    <p:sldId id="268" r:id="rId33"/>
    <p:sldId id="269" r:id="rId34"/>
    <p:sldId id="281" r:id="rId35"/>
    <p:sldId id="284" r:id="rId36"/>
    <p:sldId id="285" r:id="rId37"/>
    <p:sldId id="286" r:id="rId38"/>
    <p:sldId id="288" r:id="rId39"/>
    <p:sldId id="289" r:id="rId40"/>
    <p:sldId id="290" r:id="rId41"/>
    <p:sldId id="291" r:id="rId42"/>
    <p:sldId id="302" r:id="rId43"/>
    <p:sldId id="303" r:id="rId44"/>
    <p:sldId id="386"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93" r:id="rId61"/>
    <p:sldId id="394" r:id="rId62"/>
    <p:sldId id="395" r:id="rId63"/>
    <p:sldId id="396" r:id="rId64"/>
    <p:sldId id="397" r:id="rId65"/>
    <p:sldId id="398" r:id="rId66"/>
    <p:sldId id="400" r:id="rId67"/>
    <p:sldId id="401" r:id="rId68"/>
    <p:sldId id="402" r:id="rId69"/>
    <p:sldId id="404" r:id="rId70"/>
    <p:sldId id="405" r:id="rId71"/>
    <p:sldId id="406" r:id="rId72"/>
    <p:sldId id="407" r:id="rId73"/>
    <p:sldId id="408" r:id="rId74"/>
    <p:sldId id="409" r:id="rId75"/>
    <p:sldId id="410" r:id="rId76"/>
    <p:sldId id="411" r:id="rId77"/>
    <p:sldId id="412" r:id="rId78"/>
    <p:sldId id="413" r:id="rId79"/>
    <p:sldId id="414" r:id="rId80"/>
    <p:sldId id="415" r:id="rId81"/>
    <p:sldId id="416" r:id="rId82"/>
    <p:sldId id="417" r:id="rId83"/>
    <p:sldId id="418" r:id="rId84"/>
    <p:sldId id="419" r:id="rId85"/>
    <p:sldId id="420" r:id="rId86"/>
    <p:sldId id="422" r:id="rId87"/>
    <p:sldId id="423" r:id="rId88"/>
    <p:sldId id="424" r:id="rId89"/>
    <p:sldId id="425" r:id="rId90"/>
    <p:sldId id="426" r:id="rId91"/>
    <p:sldId id="427" r:id="rId92"/>
    <p:sldId id="428" r:id="rId93"/>
    <p:sldId id="429" r:id="rId94"/>
    <p:sldId id="430" r:id="rId95"/>
    <p:sldId id="431" r:id="rId96"/>
    <p:sldId id="432" r:id="rId97"/>
    <p:sldId id="433" r:id="rId98"/>
    <p:sldId id="434" r:id="rId99"/>
    <p:sldId id="435" r:id="rId100"/>
    <p:sldId id="436" r:id="rId101"/>
    <p:sldId id="437" r:id="rId102"/>
    <p:sldId id="438" r:id="rId103"/>
    <p:sldId id="439" r:id="rId104"/>
    <p:sldId id="440" r:id="rId105"/>
    <p:sldId id="441" r:id="rId106"/>
    <p:sldId id="442" r:id="rId107"/>
    <p:sldId id="443" r:id="rId108"/>
    <p:sldId id="444" r:id="rId109"/>
    <p:sldId id="445" r:id="rId110"/>
    <p:sldId id="446" r:id="rId111"/>
    <p:sldId id="447" r:id="rId112"/>
    <p:sldId id="448" r:id="rId113"/>
    <p:sldId id="449" r:id="rId114"/>
    <p:sldId id="450" r:id="rId115"/>
    <p:sldId id="451" r:id="rId116"/>
    <p:sldId id="452" r:id="rId117"/>
    <p:sldId id="453" r:id="rId118"/>
    <p:sldId id="454" r:id="rId119"/>
    <p:sldId id="455" r:id="rId120"/>
    <p:sldId id="457" r:id="rId121"/>
    <p:sldId id="458" r:id="rId122"/>
    <p:sldId id="459" r:id="rId123"/>
    <p:sldId id="460" r:id="rId124"/>
    <p:sldId id="461" r:id="rId125"/>
    <p:sldId id="462" r:id="rId126"/>
    <p:sldId id="463" r:id="rId127"/>
    <p:sldId id="464" r:id="rId128"/>
    <p:sldId id="465" r:id="rId129"/>
    <p:sldId id="466" r:id="rId130"/>
    <p:sldId id="467" r:id="rId131"/>
    <p:sldId id="468" r:id="rId132"/>
    <p:sldId id="469" r:id="rId133"/>
    <p:sldId id="470" r:id="rId134"/>
    <p:sldId id="471" r:id="rId135"/>
    <p:sldId id="472" r:id="rId136"/>
    <p:sldId id="473" r:id="rId137"/>
    <p:sldId id="474" r:id="rId138"/>
    <p:sldId id="475" r:id="rId139"/>
    <p:sldId id="476" r:id="rId140"/>
    <p:sldId id="477" r:id="rId141"/>
    <p:sldId id="478" r:id="rId142"/>
    <p:sldId id="479" r:id="rId143"/>
    <p:sldId id="480" r:id="rId144"/>
    <p:sldId id="481" r:id="rId145"/>
    <p:sldId id="482" r:id="rId146"/>
    <p:sldId id="483" r:id="rId147"/>
    <p:sldId id="484" r:id="rId148"/>
    <p:sldId id="485" r:id="rId149"/>
    <p:sldId id="486" r:id="rId150"/>
    <p:sldId id="487" r:id="rId151"/>
    <p:sldId id="488" r:id="rId152"/>
    <p:sldId id="489" r:id="rId153"/>
    <p:sldId id="490" r:id="rId154"/>
    <p:sldId id="491" r:id="rId155"/>
    <p:sldId id="492" r:id="rId156"/>
    <p:sldId id="493" r:id="rId157"/>
    <p:sldId id="494" r:id="rId158"/>
    <p:sldId id="495" r:id="rId159"/>
    <p:sldId id="496" r:id="rId160"/>
    <p:sldId id="497" r:id="rId161"/>
    <p:sldId id="387" r:id="rId162"/>
    <p:sldId id="384" r:id="rId163"/>
    <p:sldId id="385" r:id="rId164"/>
    <p:sldId id="365" r:id="rId165"/>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3" autoAdjust="0"/>
    <p:restoredTop sz="88277" autoAdjust="0"/>
  </p:normalViewPr>
  <p:slideViewPr>
    <p:cSldViewPr>
      <p:cViewPr>
        <p:scale>
          <a:sx n="60" d="100"/>
          <a:sy n="60" d="100"/>
        </p:scale>
        <p:origin x="-1632" y="-186"/>
      </p:cViewPr>
      <p:guideLst>
        <p:guide orient="horz" pos="2160"/>
        <p:guide pos="2880"/>
      </p:guideLst>
    </p:cSldViewPr>
  </p:slideViewPr>
  <p:outlineViewPr>
    <p:cViewPr>
      <p:scale>
        <a:sx n="33" d="100"/>
        <a:sy n="33" d="100"/>
      </p:scale>
      <p:origin x="48"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iagrams/_rels/data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slide" Target="../slides/slide7.xml"/><Relationship Id="rId1" Type="http://schemas.openxmlformats.org/officeDocument/2006/relationships/slide" Target="../slides/slide10.xml"/><Relationship Id="rId6" Type="http://schemas.openxmlformats.org/officeDocument/2006/relationships/slide" Target="../slides/slide12.xml"/><Relationship Id="rId5" Type="http://schemas.openxmlformats.org/officeDocument/2006/relationships/slide" Target="../slides/slide15.xml"/><Relationship Id="rId4" Type="http://schemas.openxmlformats.org/officeDocument/2006/relationships/slide" Target="../slides/slide13.xml"/></Relationships>
</file>

<file path=ppt/diagrams/_rels/data2.xml.rels><?xml version="1.0" encoding="UTF-8" standalone="yes"?>
<Relationships xmlns="http://schemas.openxmlformats.org/package/2006/relationships"><Relationship Id="rId8" Type="http://schemas.openxmlformats.org/officeDocument/2006/relationships/slide" Target="../slides/slide38.xml"/><Relationship Id="rId3" Type="http://schemas.openxmlformats.org/officeDocument/2006/relationships/slide" Target="../slides/slide33.xml"/><Relationship Id="rId7" Type="http://schemas.openxmlformats.org/officeDocument/2006/relationships/slide" Target="../slides/slide37.xml"/><Relationship Id="rId12" Type="http://schemas.openxmlformats.org/officeDocument/2006/relationships/slide" Target="../slides/slide26.xml"/><Relationship Id="rId2" Type="http://schemas.openxmlformats.org/officeDocument/2006/relationships/slide" Target="../slides/slide32.xml"/><Relationship Id="rId1" Type="http://schemas.openxmlformats.org/officeDocument/2006/relationships/slide" Target="../slides/slide25.xml"/><Relationship Id="rId6" Type="http://schemas.openxmlformats.org/officeDocument/2006/relationships/slide" Target="../slides/slide36.xml"/><Relationship Id="rId11" Type="http://schemas.openxmlformats.org/officeDocument/2006/relationships/slide" Target="../slides/slide41.xml"/><Relationship Id="rId5" Type="http://schemas.openxmlformats.org/officeDocument/2006/relationships/slide" Target="../slides/slide35.xml"/><Relationship Id="rId10" Type="http://schemas.openxmlformats.org/officeDocument/2006/relationships/slide" Target="../slides/slide40.xml"/><Relationship Id="rId4" Type="http://schemas.openxmlformats.org/officeDocument/2006/relationships/slide" Target="../slides/slide34.xml"/><Relationship Id="rId9" Type="http://schemas.openxmlformats.org/officeDocument/2006/relationships/slide" Target="../slides/slide39.xml"/></Relationships>
</file>

<file path=ppt/diagrams/_rels/data3.xml.rels><?xml version="1.0" encoding="UTF-8" standalone="yes"?>
<Relationships xmlns="http://schemas.openxmlformats.org/package/2006/relationships"><Relationship Id="rId8" Type="http://schemas.openxmlformats.org/officeDocument/2006/relationships/slide" Target="../slides/slide21.xml"/><Relationship Id="rId3" Type="http://schemas.openxmlformats.org/officeDocument/2006/relationships/slide" Target="../slides/slide20.xml"/><Relationship Id="rId7" Type="http://schemas.openxmlformats.org/officeDocument/2006/relationships/slide" Target="../slides/slide19.xml"/><Relationship Id="rId2" Type="http://schemas.openxmlformats.org/officeDocument/2006/relationships/slide" Target="../slides/slide18.xml"/><Relationship Id="rId1" Type="http://schemas.openxmlformats.org/officeDocument/2006/relationships/slide" Target="../slides/slide16.xml"/><Relationship Id="rId6" Type="http://schemas.openxmlformats.org/officeDocument/2006/relationships/slide" Target="../slides/slide17.xml"/><Relationship Id="rId5" Type="http://schemas.openxmlformats.org/officeDocument/2006/relationships/slide" Target="../slides/slide23.xml"/><Relationship Id="rId4" Type="http://schemas.openxmlformats.org/officeDocument/2006/relationships/slide" Target="../slides/slide22.xml"/></Relationships>
</file>

<file path=ppt/diagrams/_rels/data4.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slide" Target="../slides/slide28.xml"/><Relationship Id="rId1" Type="http://schemas.openxmlformats.org/officeDocument/2006/relationships/slide" Target="../slides/slide27.xml"/><Relationship Id="rId5" Type="http://schemas.openxmlformats.org/officeDocument/2006/relationships/slide" Target="../slides/slide31.xml"/><Relationship Id="rId4" Type="http://schemas.openxmlformats.org/officeDocument/2006/relationships/slide" Target="../slides/slide30.xml"/></Relationships>
</file>

<file path=ppt/diagrams/_rels/data5.xml.rels><?xml version="1.0" encoding="UTF-8" standalone="yes"?>
<Relationships xmlns="http://schemas.openxmlformats.org/package/2006/relationships"><Relationship Id="rId3" Type="http://schemas.openxmlformats.org/officeDocument/2006/relationships/slide" Target="../slides/slide70.xml"/><Relationship Id="rId2" Type="http://schemas.openxmlformats.org/officeDocument/2006/relationships/slide" Target="../slides/slide71.xml"/><Relationship Id="rId1" Type="http://schemas.openxmlformats.org/officeDocument/2006/relationships/slide" Target="../slides/slide69.xml"/></Relationships>
</file>

<file path=ppt/diagrams/_rels/data6.xml.rels><?xml version="1.0" encoding="UTF-8" standalone="yes"?>
<Relationships xmlns="http://schemas.openxmlformats.org/package/2006/relationships"><Relationship Id="rId3" Type="http://schemas.openxmlformats.org/officeDocument/2006/relationships/slide" Target="../slides/slide74.xml"/><Relationship Id="rId2" Type="http://schemas.openxmlformats.org/officeDocument/2006/relationships/slide" Target="../slides/slide73.xml"/><Relationship Id="rId1" Type="http://schemas.openxmlformats.org/officeDocument/2006/relationships/slide" Target="../slides/slide72.xml"/><Relationship Id="rId6" Type="http://schemas.openxmlformats.org/officeDocument/2006/relationships/slide" Target="../slides/slide75.xml"/><Relationship Id="rId5" Type="http://schemas.openxmlformats.org/officeDocument/2006/relationships/slide" Target="../slides/slide76.xml"/><Relationship Id="rId4" Type="http://schemas.openxmlformats.org/officeDocument/2006/relationships/slide" Target="../slides/slide77.xml"/></Relationships>
</file>

<file path=ppt/diagrams/_rels/data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slide" Target="../slides/slide79.xml"/></Relationships>
</file>

<file path=ppt/diagrams/_rels/data8.xml.rels><?xml version="1.0" encoding="UTF-8" standalone="yes"?>
<Relationships xmlns="http://schemas.openxmlformats.org/package/2006/relationships"><Relationship Id="rId3" Type="http://schemas.openxmlformats.org/officeDocument/2006/relationships/slide" Target="../slides/slide82.xml"/><Relationship Id="rId2" Type="http://schemas.openxmlformats.org/officeDocument/2006/relationships/slide" Target="../slides/slide81.xml"/><Relationship Id="rId1" Type="http://schemas.openxmlformats.org/officeDocument/2006/relationships/slide" Target="../slides/slide80.xml"/></Relationships>
</file>

<file path=ppt/diagrams/_rels/data9.xml.rels><?xml version="1.0" encoding="UTF-8" standalone="yes"?>
<Relationships xmlns="http://schemas.openxmlformats.org/package/2006/relationships"><Relationship Id="rId3" Type="http://schemas.openxmlformats.org/officeDocument/2006/relationships/slide" Target="../slides/slide85.xml"/><Relationship Id="rId2" Type="http://schemas.openxmlformats.org/officeDocument/2006/relationships/slide" Target="../slides/slide83.xml"/><Relationship Id="rId1" Type="http://schemas.openxmlformats.org/officeDocument/2006/relationships/slide" Target="../slides/slide84.xml"/></Relationships>
</file>

<file path=ppt/diagrams/_rels/data10.xml.rels><?xml version="1.0" encoding="UTF-8" standalone="yes"?>
<Relationships xmlns="http://schemas.openxmlformats.org/package/2006/relationships"><Relationship Id="rId8" Type="http://schemas.openxmlformats.org/officeDocument/2006/relationships/slide" Target="../slides/slide101.xml"/><Relationship Id="rId3" Type="http://schemas.openxmlformats.org/officeDocument/2006/relationships/slide" Target="../slides/slide94.xml"/><Relationship Id="rId7" Type="http://schemas.openxmlformats.org/officeDocument/2006/relationships/slide" Target="../slides/slide100.xml"/><Relationship Id="rId2" Type="http://schemas.openxmlformats.org/officeDocument/2006/relationships/slide" Target="../slides/slide95.xml"/><Relationship Id="rId1" Type="http://schemas.openxmlformats.org/officeDocument/2006/relationships/slide" Target="../slides/slide96.xml"/><Relationship Id="rId6" Type="http://schemas.openxmlformats.org/officeDocument/2006/relationships/slide" Target="../slides/slide102.xml"/><Relationship Id="rId5" Type="http://schemas.openxmlformats.org/officeDocument/2006/relationships/slide" Target="../slides/slide99.xml"/><Relationship Id="rId4" Type="http://schemas.openxmlformats.org/officeDocument/2006/relationships/slide" Target="../slides/slide93.xml"/><Relationship Id="rId9" Type="http://schemas.openxmlformats.org/officeDocument/2006/relationships/slide" Target="../slides/slide103.xml"/></Relationships>
</file>

<file path=ppt/diagrams/_rels/data11.xml.rels><?xml version="1.0" encoding="UTF-8" standalone="yes"?>
<Relationships xmlns="http://schemas.openxmlformats.org/package/2006/relationships"><Relationship Id="rId3" Type="http://schemas.openxmlformats.org/officeDocument/2006/relationships/slide" Target="../slides/slide130.xml"/><Relationship Id="rId7" Type="http://schemas.openxmlformats.org/officeDocument/2006/relationships/slide" Target="../slides/slide152.xml"/><Relationship Id="rId2" Type="http://schemas.openxmlformats.org/officeDocument/2006/relationships/slide" Target="../slides/slide123.xml"/><Relationship Id="rId1" Type="http://schemas.openxmlformats.org/officeDocument/2006/relationships/slide" Target="../slides/slide122.xml"/><Relationship Id="rId6" Type="http://schemas.openxmlformats.org/officeDocument/2006/relationships/slide" Target="../slides/slide146.xml"/><Relationship Id="rId5" Type="http://schemas.openxmlformats.org/officeDocument/2006/relationships/slide" Target="../slides/slide133.xml"/><Relationship Id="rId4" Type="http://schemas.openxmlformats.org/officeDocument/2006/relationships/slide" Target="../slides/slide124.xml"/></Relationships>
</file>

<file path=ppt/diagrams/_rels/data12.xml.rels><?xml version="1.0" encoding="UTF-8" standalone="yes"?>
<Relationships xmlns="http://schemas.openxmlformats.org/package/2006/relationships"><Relationship Id="rId8" Type="http://schemas.openxmlformats.org/officeDocument/2006/relationships/slide" Target="../slides/slide160.xml"/><Relationship Id="rId3" Type="http://schemas.openxmlformats.org/officeDocument/2006/relationships/slide" Target="../slides/slide155.xml"/><Relationship Id="rId7" Type="http://schemas.openxmlformats.org/officeDocument/2006/relationships/slide" Target="../slides/slide159.xml"/><Relationship Id="rId2" Type="http://schemas.openxmlformats.org/officeDocument/2006/relationships/slide" Target="../slides/slide153.xml"/><Relationship Id="rId1" Type="http://schemas.openxmlformats.org/officeDocument/2006/relationships/slide" Target="../slides/slide154.xml"/><Relationship Id="rId6" Type="http://schemas.openxmlformats.org/officeDocument/2006/relationships/slide" Target="../slides/slide157.xml"/><Relationship Id="rId5" Type="http://schemas.openxmlformats.org/officeDocument/2006/relationships/slide" Target="../slides/slide158.xml"/><Relationship Id="rId4" Type="http://schemas.openxmlformats.org/officeDocument/2006/relationships/slide" Target="../slides/slide1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3F63E4-F786-4F11-8479-CCFFEFAFDB8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s-CO"/>
        </a:p>
      </dgm:t>
    </dgm:pt>
    <dgm:pt modelId="{6FD7263C-35C4-40CB-B315-0D20FCFDAFAF}">
      <dgm:prSet phldrT="[Texto]" custT="1"/>
      <dgm:spPr/>
      <dgm:t>
        <a:bodyPr/>
        <a:lstStyle/>
        <a:p>
          <a:r>
            <a:rPr lang="es-CO" sz="2000" dirty="0" smtClean="0">
              <a:latin typeface="Arial" panose="020B0604020202020204" pitchFamily="34" charset="0"/>
              <a:cs typeface="Arial" panose="020B0604020202020204" pitchFamily="34" charset="0"/>
            </a:rPr>
            <a:t>CLASIFICACION  DE SUBESTACIONES</a:t>
          </a:r>
          <a:endParaRPr lang="es-CO" sz="2000" dirty="0">
            <a:latin typeface="Arial" panose="020B0604020202020204" pitchFamily="34" charset="0"/>
            <a:cs typeface="Arial" panose="020B0604020202020204" pitchFamily="34" charset="0"/>
          </a:endParaRPr>
        </a:p>
      </dgm:t>
    </dgm:pt>
    <dgm:pt modelId="{4176DA41-9C17-4858-8E70-7AF9E1F52655}" type="parTrans" cxnId="{7F2AC6E8-6365-40FE-AF9C-C2EF8E3CC2D4}">
      <dgm:prSet/>
      <dgm:spPr/>
      <dgm:t>
        <a:bodyPr/>
        <a:lstStyle/>
        <a:p>
          <a:endParaRPr lang="es-CO"/>
        </a:p>
      </dgm:t>
    </dgm:pt>
    <dgm:pt modelId="{97B4D9F0-BCA7-4028-B40A-CB65C9CBD79F}" type="sibTrans" cxnId="{7F2AC6E8-6365-40FE-AF9C-C2EF8E3CC2D4}">
      <dgm:prSet/>
      <dgm:spPr/>
      <dgm:t>
        <a:bodyPr/>
        <a:lstStyle/>
        <a:p>
          <a:endParaRPr lang="es-CO"/>
        </a:p>
      </dgm:t>
    </dgm:pt>
    <dgm:pt modelId="{26B549D3-63D4-4E6A-8A89-505D33E30154}">
      <dgm:prSet phldrT="[Texto]" custT="1"/>
      <dgm:spPr/>
      <dgm:t>
        <a:bodyPr/>
        <a:lstStyle/>
        <a:p>
          <a:r>
            <a:rPr lang="es-CO" sz="2000" dirty="0" smtClean="0">
              <a:latin typeface="Arial" panose="020B0604020202020204" pitchFamily="34" charset="0"/>
              <a:cs typeface="Arial" panose="020B0604020202020204" pitchFamily="34" charset="0"/>
            </a:rPr>
            <a:t>De acuerdo a su función</a:t>
          </a:r>
          <a:endParaRPr lang="es-CO" sz="2000" dirty="0">
            <a:latin typeface="Arial" panose="020B0604020202020204" pitchFamily="34" charset="0"/>
            <a:cs typeface="Arial" panose="020B0604020202020204" pitchFamily="34" charset="0"/>
          </a:endParaRPr>
        </a:p>
      </dgm:t>
    </dgm:pt>
    <dgm:pt modelId="{8130A5C2-5DB7-4CDB-BC8D-B2F495996464}" type="parTrans" cxnId="{A1B4E6D9-DC80-4FC4-8601-EDB8E9FE6903}">
      <dgm:prSet/>
      <dgm:spPr/>
      <dgm:t>
        <a:bodyPr/>
        <a:lstStyle/>
        <a:p>
          <a:endParaRPr lang="es-CO" sz="2000">
            <a:latin typeface="Arial" panose="020B0604020202020204" pitchFamily="34" charset="0"/>
            <a:cs typeface="Arial" panose="020B0604020202020204" pitchFamily="34" charset="0"/>
          </a:endParaRPr>
        </a:p>
      </dgm:t>
    </dgm:pt>
    <dgm:pt modelId="{5F341CC1-530A-4842-BF9A-A08BA465DA55}" type="sibTrans" cxnId="{A1B4E6D9-DC80-4FC4-8601-EDB8E9FE6903}">
      <dgm:prSet/>
      <dgm:spPr/>
      <dgm:t>
        <a:bodyPr/>
        <a:lstStyle/>
        <a:p>
          <a:endParaRPr lang="es-CO"/>
        </a:p>
      </dgm:t>
    </dgm:pt>
    <dgm:pt modelId="{022A6B15-B45D-45E3-B1C5-9DF47E66E123}">
      <dgm:prSet phldrT="[Texto]" custT="1"/>
      <dgm:spPr/>
      <dgm:t>
        <a:bodyPr/>
        <a:lstStyle/>
        <a:p>
          <a:r>
            <a:rPr lang="es-CO" sz="2000" dirty="0" smtClean="0">
              <a:latin typeface="Arial" panose="020B0604020202020204" pitchFamily="34" charset="0"/>
              <a:cs typeface="Arial" panose="020B0604020202020204" pitchFamily="34" charset="0"/>
            </a:rPr>
            <a:t>De acuerdo al tipo de instalación</a:t>
          </a:r>
          <a:endParaRPr lang="es-CO" sz="2000" dirty="0">
            <a:latin typeface="Arial" panose="020B0604020202020204" pitchFamily="34" charset="0"/>
            <a:cs typeface="Arial" panose="020B0604020202020204" pitchFamily="34" charset="0"/>
          </a:endParaRPr>
        </a:p>
      </dgm:t>
    </dgm:pt>
    <dgm:pt modelId="{E7B38432-E5B7-4E6D-9D1A-D0D23D98C28D}" type="parTrans" cxnId="{659F9F80-D44F-4AEF-9C7F-3C22F03368FB}">
      <dgm:prSet/>
      <dgm:spPr/>
      <dgm:t>
        <a:bodyPr/>
        <a:lstStyle/>
        <a:p>
          <a:endParaRPr lang="es-CO" sz="2000">
            <a:latin typeface="Arial" panose="020B0604020202020204" pitchFamily="34" charset="0"/>
            <a:cs typeface="Arial" panose="020B0604020202020204" pitchFamily="34" charset="0"/>
          </a:endParaRPr>
        </a:p>
      </dgm:t>
    </dgm:pt>
    <dgm:pt modelId="{60F8510D-FD9A-49A9-80A3-984835107EFB}" type="sibTrans" cxnId="{659F9F80-D44F-4AEF-9C7F-3C22F03368FB}">
      <dgm:prSet/>
      <dgm:spPr/>
      <dgm:t>
        <a:bodyPr/>
        <a:lstStyle/>
        <a:p>
          <a:endParaRPr lang="es-CO"/>
        </a:p>
      </dgm:t>
    </dgm:pt>
    <dgm:pt modelId="{5C6871C6-2873-4C69-8845-E6064735F773}">
      <dgm:prSet custT="1"/>
      <dgm:spPr/>
      <dgm:t>
        <a:bodyPr/>
        <a:lstStyle/>
        <a:p>
          <a:r>
            <a:rPr lang="es-CO" sz="1600" dirty="0" smtClean="0">
              <a:latin typeface="Arial" panose="020B0604020202020204" pitchFamily="34" charset="0"/>
              <a:cs typeface="Arial" panose="020B0604020202020204" pitchFamily="34" charset="0"/>
              <a:hlinkClick xmlns:r="http://schemas.openxmlformats.org/officeDocument/2006/relationships" r:id="rId1" action="ppaction://hlinksldjump"/>
            </a:rPr>
            <a:t>Receptoras primarias</a:t>
          </a:r>
          <a:endParaRPr lang="es-CO" sz="1600" dirty="0">
            <a:latin typeface="Arial" panose="020B0604020202020204" pitchFamily="34" charset="0"/>
            <a:cs typeface="Arial" panose="020B0604020202020204" pitchFamily="34" charset="0"/>
          </a:endParaRPr>
        </a:p>
      </dgm:t>
    </dgm:pt>
    <dgm:pt modelId="{7A7C5575-BD2F-4B22-99F5-94B0D82C53EA}" type="parTrans" cxnId="{1FFD5648-3361-47DA-9519-31600BDA7E8F}">
      <dgm:prSet/>
      <dgm:spPr/>
      <dgm:t>
        <a:bodyPr/>
        <a:lstStyle/>
        <a:p>
          <a:endParaRPr lang="es-CO" sz="1600">
            <a:latin typeface="Arial" panose="020B0604020202020204" pitchFamily="34" charset="0"/>
            <a:cs typeface="Arial" panose="020B0604020202020204" pitchFamily="34" charset="0"/>
          </a:endParaRPr>
        </a:p>
      </dgm:t>
    </dgm:pt>
    <dgm:pt modelId="{A1480708-BA15-40FC-9F37-849B9E75DFEC}" type="sibTrans" cxnId="{1FFD5648-3361-47DA-9519-31600BDA7E8F}">
      <dgm:prSet/>
      <dgm:spPr/>
      <dgm:t>
        <a:bodyPr/>
        <a:lstStyle/>
        <a:p>
          <a:endParaRPr lang="es-CO"/>
        </a:p>
      </dgm:t>
    </dgm:pt>
    <dgm:pt modelId="{345F3C26-B2C9-49CF-8045-A39DA976E9D7}">
      <dgm:prSet custT="1"/>
      <dgm:spPr/>
      <dgm:t>
        <a:bodyPr/>
        <a:lstStyle/>
        <a:p>
          <a:r>
            <a:rPr lang="es-CO" sz="1600" dirty="0" smtClean="0">
              <a:latin typeface="Arial" panose="020B0604020202020204" pitchFamily="34" charset="0"/>
              <a:cs typeface="Arial" panose="020B0604020202020204" pitchFamily="34" charset="0"/>
              <a:hlinkClick xmlns:r="http://schemas.openxmlformats.org/officeDocument/2006/relationships" r:id="rId2" action="ppaction://hlinksldjump"/>
            </a:rPr>
            <a:t>Subestación de Generación</a:t>
          </a:r>
          <a:endParaRPr lang="es-CO" sz="1600" dirty="0">
            <a:latin typeface="Arial" panose="020B0604020202020204" pitchFamily="34" charset="0"/>
            <a:cs typeface="Arial" panose="020B0604020202020204" pitchFamily="34" charset="0"/>
          </a:endParaRPr>
        </a:p>
      </dgm:t>
    </dgm:pt>
    <dgm:pt modelId="{0C686FA7-469D-4484-88BA-4A4FBE9341E5}" type="parTrans" cxnId="{12A59CFD-DC03-48FC-B796-A0B761C8D850}">
      <dgm:prSet/>
      <dgm:spPr/>
      <dgm:t>
        <a:bodyPr/>
        <a:lstStyle/>
        <a:p>
          <a:endParaRPr lang="es-CO" sz="1600">
            <a:latin typeface="Arial" panose="020B0604020202020204" pitchFamily="34" charset="0"/>
            <a:cs typeface="Arial" panose="020B0604020202020204" pitchFamily="34" charset="0"/>
          </a:endParaRPr>
        </a:p>
      </dgm:t>
    </dgm:pt>
    <dgm:pt modelId="{E4A21F81-F8CF-446B-92F1-B9C1E845E8EE}" type="sibTrans" cxnId="{12A59CFD-DC03-48FC-B796-A0B761C8D850}">
      <dgm:prSet/>
      <dgm:spPr/>
      <dgm:t>
        <a:bodyPr/>
        <a:lstStyle/>
        <a:p>
          <a:endParaRPr lang="es-CO"/>
        </a:p>
      </dgm:t>
    </dgm:pt>
    <dgm:pt modelId="{5174AAED-40C1-4187-98C8-AA90D4C640EC}">
      <dgm:prSet custT="1"/>
      <dgm:spPr/>
      <dgm:t>
        <a:bodyPr/>
        <a:lstStyle/>
        <a:p>
          <a:r>
            <a:rPr lang="es-CO" sz="1600" dirty="0" smtClean="0">
              <a:latin typeface="Arial" panose="020B0604020202020204" pitchFamily="34" charset="0"/>
              <a:cs typeface="Arial" panose="020B0604020202020204" pitchFamily="34" charset="0"/>
              <a:hlinkClick xmlns:r="http://schemas.openxmlformats.org/officeDocument/2006/relationships" r:id="rId3" action="ppaction://hlinksldjump"/>
            </a:rPr>
            <a:t>Receptoras secundarias</a:t>
          </a:r>
          <a:endParaRPr lang="es-CO" sz="1600" dirty="0">
            <a:latin typeface="Arial" panose="020B0604020202020204" pitchFamily="34" charset="0"/>
            <a:cs typeface="Arial" panose="020B0604020202020204" pitchFamily="34" charset="0"/>
          </a:endParaRPr>
        </a:p>
      </dgm:t>
    </dgm:pt>
    <dgm:pt modelId="{3958AA3E-C42F-4717-B796-F93183538D69}" type="parTrans" cxnId="{E60C9CA4-3C70-4366-BA5E-225F16758B3E}">
      <dgm:prSet/>
      <dgm:spPr/>
      <dgm:t>
        <a:bodyPr/>
        <a:lstStyle/>
        <a:p>
          <a:endParaRPr lang="es-CO" sz="1600">
            <a:latin typeface="Arial" panose="020B0604020202020204" pitchFamily="34" charset="0"/>
            <a:cs typeface="Arial" panose="020B0604020202020204" pitchFamily="34" charset="0"/>
          </a:endParaRPr>
        </a:p>
      </dgm:t>
    </dgm:pt>
    <dgm:pt modelId="{6D9BBCE5-7D24-4A50-B805-C4B21E3820C2}" type="sibTrans" cxnId="{E60C9CA4-3C70-4366-BA5E-225F16758B3E}">
      <dgm:prSet/>
      <dgm:spPr/>
      <dgm:t>
        <a:bodyPr/>
        <a:lstStyle/>
        <a:p>
          <a:endParaRPr lang="es-CO"/>
        </a:p>
      </dgm:t>
    </dgm:pt>
    <dgm:pt modelId="{A3345213-34F2-42DC-B232-C913CB77BA68}">
      <dgm:prSet custT="1"/>
      <dgm:spPr/>
      <dgm:t>
        <a:bodyPr/>
        <a:lstStyle/>
        <a:p>
          <a:r>
            <a:rPr lang="es-CO" sz="1600" dirty="0" smtClean="0">
              <a:latin typeface="Arial" panose="020B0604020202020204" pitchFamily="34" charset="0"/>
              <a:cs typeface="Arial" panose="020B0604020202020204" pitchFamily="34" charset="0"/>
              <a:hlinkClick xmlns:r="http://schemas.openxmlformats.org/officeDocument/2006/relationships" r:id="rId4" action="ppaction://hlinksldjump"/>
            </a:rPr>
            <a:t>Subestación aérea</a:t>
          </a:r>
          <a:endParaRPr lang="es-CO" sz="1600" dirty="0">
            <a:latin typeface="Arial" panose="020B0604020202020204" pitchFamily="34" charset="0"/>
            <a:cs typeface="Arial" panose="020B0604020202020204" pitchFamily="34" charset="0"/>
          </a:endParaRPr>
        </a:p>
      </dgm:t>
    </dgm:pt>
    <dgm:pt modelId="{FFB3F8BA-FA54-4FA1-ACA3-D94127EBC36B}" type="parTrans" cxnId="{45117266-14AB-464A-ADB2-D87C9D8CA341}">
      <dgm:prSet/>
      <dgm:spPr/>
      <dgm:t>
        <a:bodyPr/>
        <a:lstStyle/>
        <a:p>
          <a:endParaRPr lang="es-CO" sz="2000">
            <a:latin typeface="Arial" panose="020B0604020202020204" pitchFamily="34" charset="0"/>
            <a:cs typeface="Arial" panose="020B0604020202020204" pitchFamily="34" charset="0"/>
          </a:endParaRPr>
        </a:p>
      </dgm:t>
    </dgm:pt>
    <dgm:pt modelId="{3F610E03-56B0-4B0C-A961-52D9A53657B6}" type="sibTrans" cxnId="{45117266-14AB-464A-ADB2-D87C9D8CA341}">
      <dgm:prSet/>
      <dgm:spPr/>
      <dgm:t>
        <a:bodyPr/>
        <a:lstStyle/>
        <a:p>
          <a:endParaRPr lang="es-CO"/>
        </a:p>
      </dgm:t>
    </dgm:pt>
    <dgm:pt modelId="{15C468D9-B399-4221-8F68-5309786C8197}">
      <dgm:prSet custT="1"/>
      <dgm:spPr/>
      <dgm:t>
        <a:bodyPr/>
        <a:lstStyle/>
        <a:p>
          <a:r>
            <a:rPr lang="es-CO" sz="1600" dirty="0" smtClean="0">
              <a:latin typeface="Arial" panose="020B0604020202020204" pitchFamily="34" charset="0"/>
              <a:cs typeface="Arial" panose="020B0604020202020204" pitchFamily="34" charset="0"/>
              <a:hlinkClick xmlns:r="http://schemas.openxmlformats.org/officeDocument/2006/relationships" r:id="rId5" action="ppaction://hlinksldjump"/>
            </a:rPr>
            <a:t>Subestación de piso</a:t>
          </a:r>
          <a:endParaRPr lang="es-CO" sz="1600" dirty="0">
            <a:latin typeface="Arial" panose="020B0604020202020204" pitchFamily="34" charset="0"/>
            <a:cs typeface="Arial" panose="020B0604020202020204" pitchFamily="34" charset="0"/>
          </a:endParaRPr>
        </a:p>
      </dgm:t>
    </dgm:pt>
    <dgm:pt modelId="{8404606C-C68A-47AE-961D-41362F00FDA3}" type="parTrans" cxnId="{6EE93EF3-43A0-4ED7-A479-AA0375D17645}">
      <dgm:prSet/>
      <dgm:spPr/>
      <dgm:t>
        <a:bodyPr/>
        <a:lstStyle/>
        <a:p>
          <a:endParaRPr lang="es-CO" sz="2000">
            <a:latin typeface="Arial" panose="020B0604020202020204" pitchFamily="34" charset="0"/>
            <a:cs typeface="Arial" panose="020B0604020202020204" pitchFamily="34" charset="0"/>
          </a:endParaRPr>
        </a:p>
      </dgm:t>
    </dgm:pt>
    <dgm:pt modelId="{BC6AAD0B-E1C7-4F3D-ADA5-B58414198EEA}" type="sibTrans" cxnId="{6EE93EF3-43A0-4ED7-A479-AA0375D17645}">
      <dgm:prSet/>
      <dgm:spPr/>
      <dgm:t>
        <a:bodyPr/>
        <a:lstStyle/>
        <a:p>
          <a:endParaRPr lang="es-CO"/>
        </a:p>
      </dgm:t>
    </dgm:pt>
    <dgm:pt modelId="{1F24457E-A446-4DDB-BA13-71AA95CCD1FB}">
      <dgm:prSet custT="1"/>
      <dgm:spPr/>
      <dgm:t>
        <a:bodyPr/>
        <a:lstStyle/>
        <a:p>
          <a:r>
            <a:rPr lang="es-CO" sz="1600" dirty="0" smtClean="0">
              <a:latin typeface="Arial" panose="020B0604020202020204" pitchFamily="34" charset="0"/>
              <a:cs typeface="Arial" panose="020B0604020202020204" pitchFamily="34" charset="0"/>
              <a:hlinkClick xmlns:r="http://schemas.openxmlformats.org/officeDocument/2006/relationships" r:id="rId6" action="ppaction://hlinksldjump"/>
            </a:rPr>
            <a:t>Subestación de maniobra</a:t>
          </a:r>
          <a:endParaRPr lang="es-CO" sz="1600" dirty="0">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6" action="ppaction://hlinksldjump"/>
          </dgm14:cNvPr>
        </a:ext>
      </dgm:extLst>
    </dgm:pt>
    <dgm:pt modelId="{A4D87092-5CAD-4976-9ACC-9CD0DD241FFA}" type="parTrans" cxnId="{6C7F6241-A284-48A7-BB63-952C64772D6F}">
      <dgm:prSet/>
      <dgm:spPr/>
      <dgm:t>
        <a:bodyPr/>
        <a:lstStyle/>
        <a:p>
          <a:endParaRPr lang="es-CO" sz="1600">
            <a:latin typeface="Arial" panose="020B0604020202020204" pitchFamily="34" charset="0"/>
            <a:cs typeface="Arial" panose="020B0604020202020204" pitchFamily="34" charset="0"/>
          </a:endParaRPr>
        </a:p>
      </dgm:t>
    </dgm:pt>
    <dgm:pt modelId="{9B9FA2B6-5630-4C1C-8332-51E37ADBB900}" type="sibTrans" cxnId="{6C7F6241-A284-48A7-BB63-952C64772D6F}">
      <dgm:prSet/>
      <dgm:spPr/>
      <dgm:t>
        <a:bodyPr/>
        <a:lstStyle/>
        <a:p>
          <a:endParaRPr lang="es-CO"/>
        </a:p>
      </dgm:t>
    </dgm:pt>
    <dgm:pt modelId="{D2F7D648-8C3C-4303-8005-45EE95C6BF9A}" type="pres">
      <dgm:prSet presAssocID="{B83F63E4-F786-4F11-8479-CCFFEFAFDB86}" presName="hierChild1" presStyleCnt="0">
        <dgm:presLayoutVars>
          <dgm:orgChart val="1"/>
          <dgm:chPref val="1"/>
          <dgm:dir/>
          <dgm:animOne val="branch"/>
          <dgm:animLvl val="lvl"/>
          <dgm:resizeHandles/>
        </dgm:presLayoutVars>
      </dgm:prSet>
      <dgm:spPr/>
      <dgm:t>
        <a:bodyPr/>
        <a:lstStyle/>
        <a:p>
          <a:endParaRPr lang="es-CO"/>
        </a:p>
      </dgm:t>
    </dgm:pt>
    <dgm:pt modelId="{721DB2D2-1A63-4883-9C3E-B66FFE341A3B}" type="pres">
      <dgm:prSet presAssocID="{6FD7263C-35C4-40CB-B315-0D20FCFDAFAF}" presName="hierRoot1" presStyleCnt="0">
        <dgm:presLayoutVars>
          <dgm:hierBranch val="init"/>
        </dgm:presLayoutVars>
      </dgm:prSet>
      <dgm:spPr/>
    </dgm:pt>
    <dgm:pt modelId="{81590F29-9E7D-4C67-9A3C-355817379E44}" type="pres">
      <dgm:prSet presAssocID="{6FD7263C-35C4-40CB-B315-0D20FCFDAFAF}" presName="rootComposite1" presStyleCnt="0"/>
      <dgm:spPr/>
    </dgm:pt>
    <dgm:pt modelId="{B17A0148-EEE9-45E5-BDA7-BF67B8DE837A}" type="pres">
      <dgm:prSet presAssocID="{6FD7263C-35C4-40CB-B315-0D20FCFDAFAF}" presName="rootText1" presStyleLbl="node0" presStyleIdx="0" presStyleCnt="1" custScaleX="578029" custScaleY="677257">
        <dgm:presLayoutVars>
          <dgm:chPref val="3"/>
        </dgm:presLayoutVars>
      </dgm:prSet>
      <dgm:spPr/>
      <dgm:t>
        <a:bodyPr/>
        <a:lstStyle/>
        <a:p>
          <a:endParaRPr lang="es-CO"/>
        </a:p>
      </dgm:t>
    </dgm:pt>
    <dgm:pt modelId="{CE0276E8-EC8E-4285-A921-FF41CEDA4995}" type="pres">
      <dgm:prSet presAssocID="{6FD7263C-35C4-40CB-B315-0D20FCFDAFAF}" presName="rootConnector1" presStyleLbl="node1" presStyleIdx="0" presStyleCnt="0"/>
      <dgm:spPr/>
      <dgm:t>
        <a:bodyPr/>
        <a:lstStyle/>
        <a:p>
          <a:endParaRPr lang="es-CO"/>
        </a:p>
      </dgm:t>
    </dgm:pt>
    <dgm:pt modelId="{ED9A34E3-47D6-4AD5-B9BF-A3196C599BC0}" type="pres">
      <dgm:prSet presAssocID="{6FD7263C-35C4-40CB-B315-0D20FCFDAFAF}" presName="hierChild2" presStyleCnt="0"/>
      <dgm:spPr/>
    </dgm:pt>
    <dgm:pt modelId="{D0F0B522-2584-4EFB-A773-2FB32F4E6602}" type="pres">
      <dgm:prSet presAssocID="{8130A5C2-5DB7-4CDB-BC8D-B2F495996464}" presName="Name37" presStyleLbl="parChTrans1D2" presStyleIdx="0" presStyleCnt="2"/>
      <dgm:spPr/>
      <dgm:t>
        <a:bodyPr/>
        <a:lstStyle/>
        <a:p>
          <a:endParaRPr lang="es-CO"/>
        </a:p>
      </dgm:t>
    </dgm:pt>
    <dgm:pt modelId="{F12D5707-467C-4378-991C-53BC86FCAECF}" type="pres">
      <dgm:prSet presAssocID="{26B549D3-63D4-4E6A-8A89-505D33E30154}" presName="hierRoot2" presStyleCnt="0">
        <dgm:presLayoutVars>
          <dgm:hierBranch val="init"/>
        </dgm:presLayoutVars>
      </dgm:prSet>
      <dgm:spPr/>
    </dgm:pt>
    <dgm:pt modelId="{1E4E5011-E674-476A-A41B-FB824D07C5CC}" type="pres">
      <dgm:prSet presAssocID="{26B549D3-63D4-4E6A-8A89-505D33E30154}" presName="rootComposite" presStyleCnt="0"/>
      <dgm:spPr/>
    </dgm:pt>
    <dgm:pt modelId="{48C72E93-7A47-469F-9BF5-A1F614FD7A59}" type="pres">
      <dgm:prSet presAssocID="{26B549D3-63D4-4E6A-8A89-505D33E30154}" presName="rootText" presStyleLbl="node2" presStyleIdx="0" presStyleCnt="2" custFlipVert="0" custFlipHor="1" custScaleX="449350" custScaleY="251631" custLinFactNeighborX="-22422" custLinFactNeighborY="17991">
        <dgm:presLayoutVars>
          <dgm:chPref val="3"/>
        </dgm:presLayoutVars>
      </dgm:prSet>
      <dgm:spPr/>
      <dgm:t>
        <a:bodyPr/>
        <a:lstStyle/>
        <a:p>
          <a:endParaRPr lang="es-CO"/>
        </a:p>
      </dgm:t>
    </dgm:pt>
    <dgm:pt modelId="{191A4BFD-34ED-4C8C-8E27-318AAE1D6BB7}" type="pres">
      <dgm:prSet presAssocID="{26B549D3-63D4-4E6A-8A89-505D33E30154}" presName="rootConnector" presStyleLbl="node2" presStyleIdx="0" presStyleCnt="2"/>
      <dgm:spPr/>
      <dgm:t>
        <a:bodyPr/>
        <a:lstStyle/>
        <a:p>
          <a:endParaRPr lang="es-CO"/>
        </a:p>
      </dgm:t>
    </dgm:pt>
    <dgm:pt modelId="{12CE5517-2463-4A4E-BB28-654B9398A477}" type="pres">
      <dgm:prSet presAssocID="{26B549D3-63D4-4E6A-8A89-505D33E30154}" presName="hierChild4" presStyleCnt="0"/>
      <dgm:spPr/>
    </dgm:pt>
    <dgm:pt modelId="{A851C8FD-F082-4615-8AFB-547B0F4D5112}" type="pres">
      <dgm:prSet presAssocID="{0C686FA7-469D-4484-88BA-4A4FBE9341E5}" presName="Name37" presStyleLbl="parChTrans1D3" presStyleIdx="0" presStyleCnt="6"/>
      <dgm:spPr/>
      <dgm:t>
        <a:bodyPr/>
        <a:lstStyle/>
        <a:p>
          <a:endParaRPr lang="es-CO"/>
        </a:p>
      </dgm:t>
    </dgm:pt>
    <dgm:pt modelId="{9BF052CE-1A54-4946-8CD9-A8942401A7C3}" type="pres">
      <dgm:prSet presAssocID="{345F3C26-B2C9-49CF-8045-A39DA976E9D7}" presName="hierRoot2" presStyleCnt="0">
        <dgm:presLayoutVars>
          <dgm:hierBranch val="init"/>
        </dgm:presLayoutVars>
      </dgm:prSet>
      <dgm:spPr/>
    </dgm:pt>
    <dgm:pt modelId="{46B9D9B1-2B0E-4493-92DF-0132A499981B}" type="pres">
      <dgm:prSet presAssocID="{345F3C26-B2C9-49CF-8045-A39DA976E9D7}" presName="rootComposite" presStyleCnt="0"/>
      <dgm:spPr/>
    </dgm:pt>
    <dgm:pt modelId="{0E04EFFA-0FD2-4533-B6B2-1AA660FF82DB}" type="pres">
      <dgm:prSet presAssocID="{345F3C26-B2C9-49CF-8045-A39DA976E9D7}" presName="rootText" presStyleLbl="node3" presStyleIdx="0" presStyleCnt="6" custScaleX="364292" custScaleY="253828" custLinFactNeighborX="-18337" custLinFactNeighborY="49584">
        <dgm:presLayoutVars>
          <dgm:chPref val="3"/>
        </dgm:presLayoutVars>
      </dgm:prSet>
      <dgm:spPr/>
      <dgm:t>
        <a:bodyPr/>
        <a:lstStyle/>
        <a:p>
          <a:endParaRPr lang="es-CO"/>
        </a:p>
      </dgm:t>
    </dgm:pt>
    <dgm:pt modelId="{A58D5530-5178-4D30-A835-78A76B51D559}" type="pres">
      <dgm:prSet presAssocID="{345F3C26-B2C9-49CF-8045-A39DA976E9D7}" presName="rootConnector" presStyleLbl="node3" presStyleIdx="0" presStyleCnt="6"/>
      <dgm:spPr/>
      <dgm:t>
        <a:bodyPr/>
        <a:lstStyle/>
        <a:p>
          <a:endParaRPr lang="es-CO"/>
        </a:p>
      </dgm:t>
    </dgm:pt>
    <dgm:pt modelId="{2EAA182F-F885-48FF-9753-96F817FE1D8E}" type="pres">
      <dgm:prSet presAssocID="{345F3C26-B2C9-49CF-8045-A39DA976E9D7}" presName="hierChild4" presStyleCnt="0"/>
      <dgm:spPr/>
    </dgm:pt>
    <dgm:pt modelId="{ED959FCC-CDE8-4189-B025-A58E0ACD219F}" type="pres">
      <dgm:prSet presAssocID="{345F3C26-B2C9-49CF-8045-A39DA976E9D7}" presName="hierChild5" presStyleCnt="0"/>
      <dgm:spPr/>
    </dgm:pt>
    <dgm:pt modelId="{85E7A7D4-7AF3-497A-AD98-0B345436DD25}" type="pres">
      <dgm:prSet presAssocID="{7A7C5575-BD2F-4B22-99F5-94B0D82C53EA}" presName="Name37" presStyleLbl="parChTrans1D3" presStyleIdx="1" presStyleCnt="6"/>
      <dgm:spPr/>
      <dgm:t>
        <a:bodyPr/>
        <a:lstStyle/>
        <a:p>
          <a:endParaRPr lang="es-CO"/>
        </a:p>
      </dgm:t>
    </dgm:pt>
    <dgm:pt modelId="{450A6582-DA9B-429E-A854-863EA82B1AA7}" type="pres">
      <dgm:prSet presAssocID="{5C6871C6-2873-4C69-8845-E6064735F773}" presName="hierRoot2" presStyleCnt="0">
        <dgm:presLayoutVars>
          <dgm:hierBranch val="init"/>
        </dgm:presLayoutVars>
      </dgm:prSet>
      <dgm:spPr/>
    </dgm:pt>
    <dgm:pt modelId="{7F3DAB66-4E7B-413A-AA2D-22C7B65299C0}" type="pres">
      <dgm:prSet presAssocID="{5C6871C6-2873-4C69-8845-E6064735F773}" presName="rootComposite" presStyleCnt="0"/>
      <dgm:spPr/>
    </dgm:pt>
    <dgm:pt modelId="{A2E94C39-F0BD-444F-AA48-2EDE4DFA57FF}" type="pres">
      <dgm:prSet presAssocID="{5C6871C6-2873-4C69-8845-E6064735F773}" presName="rootText" presStyleLbl="node3" presStyleIdx="1" presStyleCnt="6" custScaleX="295621" custScaleY="250602" custLinFactX="-200000" custLinFactY="-100000" custLinFactNeighborX="-232323" custLinFactNeighborY="-106770">
        <dgm:presLayoutVars>
          <dgm:chPref val="3"/>
        </dgm:presLayoutVars>
      </dgm:prSet>
      <dgm:spPr/>
      <dgm:t>
        <a:bodyPr/>
        <a:lstStyle/>
        <a:p>
          <a:endParaRPr lang="es-CO"/>
        </a:p>
      </dgm:t>
    </dgm:pt>
    <dgm:pt modelId="{7519C7CC-9B18-4DDF-98BE-F5F95812109C}" type="pres">
      <dgm:prSet presAssocID="{5C6871C6-2873-4C69-8845-E6064735F773}" presName="rootConnector" presStyleLbl="node3" presStyleIdx="1" presStyleCnt="6"/>
      <dgm:spPr/>
      <dgm:t>
        <a:bodyPr/>
        <a:lstStyle/>
        <a:p>
          <a:endParaRPr lang="es-CO"/>
        </a:p>
      </dgm:t>
    </dgm:pt>
    <dgm:pt modelId="{49CB2FC4-5026-4FF7-8C85-11253EB9660B}" type="pres">
      <dgm:prSet presAssocID="{5C6871C6-2873-4C69-8845-E6064735F773}" presName="hierChild4" presStyleCnt="0"/>
      <dgm:spPr/>
    </dgm:pt>
    <dgm:pt modelId="{9C3983D3-31FF-4F70-8A6B-F61C9950959D}" type="pres">
      <dgm:prSet presAssocID="{5C6871C6-2873-4C69-8845-E6064735F773}" presName="hierChild5" presStyleCnt="0"/>
      <dgm:spPr/>
    </dgm:pt>
    <dgm:pt modelId="{97E502FC-DB74-4563-8569-AD20045617A9}" type="pres">
      <dgm:prSet presAssocID="{3958AA3E-C42F-4717-B796-F93183538D69}" presName="Name37" presStyleLbl="parChTrans1D3" presStyleIdx="2" presStyleCnt="6"/>
      <dgm:spPr/>
      <dgm:t>
        <a:bodyPr/>
        <a:lstStyle/>
        <a:p>
          <a:endParaRPr lang="es-CO"/>
        </a:p>
      </dgm:t>
    </dgm:pt>
    <dgm:pt modelId="{5A809098-CD72-4CC6-99C5-0004735518AA}" type="pres">
      <dgm:prSet presAssocID="{5174AAED-40C1-4187-98C8-AA90D4C640EC}" presName="hierRoot2" presStyleCnt="0">
        <dgm:presLayoutVars>
          <dgm:hierBranch val="init"/>
        </dgm:presLayoutVars>
      </dgm:prSet>
      <dgm:spPr/>
    </dgm:pt>
    <dgm:pt modelId="{037C4426-F092-4CD1-BC29-CE3945B4B82E}" type="pres">
      <dgm:prSet presAssocID="{5174AAED-40C1-4187-98C8-AA90D4C640EC}" presName="rootComposite" presStyleCnt="0"/>
      <dgm:spPr/>
    </dgm:pt>
    <dgm:pt modelId="{F346F962-58BA-421B-A69C-BE217101E5E1}" type="pres">
      <dgm:prSet presAssocID="{5174AAED-40C1-4187-98C8-AA90D4C640EC}" presName="rootText" presStyleLbl="node3" presStyleIdx="2" presStyleCnt="6" custScaleX="429185" custScaleY="280059" custLinFactNeighborX="-18337" custLinFactNeighborY="-65287">
        <dgm:presLayoutVars>
          <dgm:chPref val="3"/>
        </dgm:presLayoutVars>
      </dgm:prSet>
      <dgm:spPr/>
      <dgm:t>
        <a:bodyPr/>
        <a:lstStyle/>
        <a:p>
          <a:endParaRPr lang="es-CO"/>
        </a:p>
      </dgm:t>
    </dgm:pt>
    <dgm:pt modelId="{A69BE0BC-1059-41EE-8C09-4A6FFBDBFB8F}" type="pres">
      <dgm:prSet presAssocID="{5174AAED-40C1-4187-98C8-AA90D4C640EC}" presName="rootConnector" presStyleLbl="node3" presStyleIdx="2" presStyleCnt="6"/>
      <dgm:spPr/>
      <dgm:t>
        <a:bodyPr/>
        <a:lstStyle/>
        <a:p>
          <a:endParaRPr lang="es-CO"/>
        </a:p>
      </dgm:t>
    </dgm:pt>
    <dgm:pt modelId="{FBEE7D62-8725-43C4-ACAA-D9B279BEC983}" type="pres">
      <dgm:prSet presAssocID="{5174AAED-40C1-4187-98C8-AA90D4C640EC}" presName="hierChild4" presStyleCnt="0"/>
      <dgm:spPr/>
    </dgm:pt>
    <dgm:pt modelId="{F968509A-55B1-4F86-84BB-7BA68B6D12D6}" type="pres">
      <dgm:prSet presAssocID="{5174AAED-40C1-4187-98C8-AA90D4C640EC}" presName="hierChild5" presStyleCnt="0"/>
      <dgm:spPr/>
    </dgm:pt>
    <dgm:pt modelId="{4DFE025B-3769-4602-91B5-403866E9490D}" type="pres">
      <dgm:prSet presAssocID="{A4D87092-5CAD-4976-9ACC-9CD0DD241FFA}" presName="Name37" presStyleLbl="parChTrans1D3" presStyleIdx="3" presStyleCnt="6"/>
      <dgm:spPr/>
      <dgm:t>
        <a:bodyPr/>
        <a:lstStyle/>
        <a:p>
          <a:endParaRPr lang="es-CO"/>
        </a:p>
      </dgm:t>
    </dgm:pt>
    <dgm:pt modelId="{AD5BE961-4123-4061-BEB9-3BEBE24F3A2D}" type="pres">
      <dgm:prSet presAssocID="{1F24457E-A446-4DDB-BA13-71AA95CCD1FB}" presName="hierRoot2" presStyleCnt="0">
        <dgm:presLayoutVars>
          <dgm:hierBranch val="init"/>
        </dgm:presLayoutVars>
      </dgm:prSet>
      <dgm:spPr/>
    </dgm:pt>
    <dgm:pt modelId="{175CAC84-767F-488D-ADDE-508DA9C74783}" type="pres">
      <dgm:prSet presAssocID="{1F24457E-A446-4DDB-BA13-71AA95CCD1FB}" presName="rootComposite" presStyleCnt="0"/>
      <dgm:spPr/>
    </dgm:pt>
    <dgm:pt modelId="{D9A543E2-0188-4AEC-90EB-683BDB8A42AA}" type="pres">
      <dgm:prSet presAssocID="{1F24457E-A446-4DDB-BA13-71AA95CCD1FB}" presName="rootText" presStyleLbl="node3" presStyleIdx="3" presStyleCnt="6" custScaleX="296441" custScaleY="281614" custLinFactX="-200000" custLinFactY="-100000" custLinFactNeighborX="-246298" custLinFactNeighborY="-176579">
        <dgm:presLayoutVars>
          <dgm:chPref val="3"/>
        </dgm:presLayoutVars>
      </dgm:prSet>
      <dgm:spPr/>
      <dgm:t>
        <a:bodyPr/>
        <a:lstStyle/>
        <a:p>
          <a:endParaRPr lang="es-CO"/>
        </a:p>
      </dgm:t>
    </dgm:pt>
    <dgm:pt modelId="{6DA98098-FD8F-46D2-A9CD-BBFF70A06C15}" type="pres">
      <dgm:prSet presAssocID="{1F24457E-A446-4DDB-BA13-71AA95CCD1FB}" presName="rootConnector" presStyleLbl="node3" presStyleIdx="3" presStyleCnt="6"/>
      <dgm:spPr/>
      <dgm:t>
        <a:bodyPr/>
        <a:lstStyle/>
        <a:p>
          <a:endParaRPr lang="es-CO"/>
        </a:p>
      </dgm:t>
    </dgm:pt>
    <dgm:pt modelId="{4255C312-5020-449E-8315-115502842306}" type="pres">
      <dgm:prSet presAssocID="{1F24457E-A446-4DDB-BA13-71AA95CCD1FB}" presName="hierChild4" presStyleCnt="0"/>
      <dgm:spPr/>
    </dgm:pt>
    <dgm:pt modelId="{7C696DCB-B960-49A4-A5CA-60E5D90204C0}" type="pres">
      <dgm:prSet presAssocID="{1F24457E-A446-4DDB-BA13-71AA95CCD1FB}" presName="hierChild5" presStyleCnt="0"/>
      <dgm:spPr/>
    </dgm:pt>
    <dgm:pt modelId="{AE87252C-B753-4747-A6D1-17381D5B1FA1}" type="pres">
      <dgm:prSet presAssocID="{26B549D3-63D4-4E6A-8A89-505D33E30154}" presName="hierChild5" presStyleCnt="0"/>
      <dgm:spPr/>
    </dgm:pt>
    <dgm:pt modelId="{D4CA2748-8FB3-4B82-B1F7-73E0B4864BCB}" type="pres">
      <dgm:prSet presAssocID="{E7B38432-E5B7-4E6D-9D1A-D0D23D98C28D}" presName="Name37" presStyleLbl="parChTrans1D2" presStyleIdx="1" presStyleCnt="2"/>
      <dgm:spPr/>
      <dgm:t>
        <a:bodyPr/>
        <a:lstStyle/>
        <a:p>
          <a:endParaRPr lang="es-CO"/>
        </a:p>
      </dgm:t>
    </dgm:pt>
    <dgm:pt modelId="{BD8CD094-D75F-4475-AD99-7AD0D3C9E964}" type="pres">
      <dgm:prSet presAssocID="{022A6B15-B45D-45E3-B1C5-9DF47E66E123}" presName="hierRoot2" presStyleCnt="0">
        <dgm:presLayoutVars>
          <dgm:hierBranch val="init"/>
        </dgm:presLayoutVars>
      </dgm:prSet>
      <dgm:spPr/>
    </dgm:pt>
    <dgm:pt modelId="{6C94109C-48F2-42F1-A3B8-FB68684955B5}" type="pres">
      <dgm:prSet presAssocID="{022A6B15-B45D-45E3-B1C5-9DF47E66E123}" presName="rootComposite" presStyleCnt="0"/>
      <dgm:spPr/>
    </dgm:pt>
    <dgm:pt modelId="{1945F6F3-B8DA-4BD8-8881-2FA991D2775C}" type="pres">
      <dgm:prSet presAssocID="{022A6B15-B45D-45E3-B1C5-9DF47E66E123}" presName="rootText" presStyleLbl="node2" presStyleIdx="1" presStyleCnt="2" custScaleX="572205" custScaleY="408911" custLinFactNeighborX="81880" custLinFactNeighborY="17215">
        <dgm:presLayoutVars>
          <dgm:chPref val="3"/>
        </dgm:presLayoutVars>
      </dgm:prSet>
      <dgm:spPr/>
      <dgm:t>
        <a:bodyPr/>
        <a:lstStyle/>
        <a:p>
          <a:endParaRPr lang="es-CO"/>
        </a:p>
      </dgm:t>
    </dgm:pt>
    <dgm:pt modelId="{B350017F-89EB-4421-9FA3-1CAB5F1B9A06}" type="pres">
      <dgm:prSet presAssocID="{022A6B15-B45D-45E3-B1C5-9DF47E66E123}" presName="rootConnector" presStyleLbl="node2" presStyleIdx="1" presStyleCnt="2"/>
      <dgm:spPr/>
      <dgm:t>
        <a:bodyPr/>
        <a:lstStyle/>
        <a:p>
          <a:endParaRPr lang="es-CO"/>
        </a:p>
      </dgm:t>
    </dgm:pt>
    <dgm:pt modelId="{7CB08D32-80AE-4965-9CCC-4917D50A580D}" type="pres">
      <dgm:prSet presAssocID="{022A6B15-B45D-45E3-B1C5-9DF47E66E123}" presName="hierChild4" presStyleCnt="0"/>
      <dgm:spPr/>
    </dgm:pt>
    <dgm:pt modelId="{CB4BCBE8-07AA-406B-B002-A35875D2CED2}" type="pres">
      <dgm:prSet presAssocID="{FFB3F8BA-FA54-4FA1-ACA3-D94127EBC36B}" presName="Name37" presStyleLbl="parChTrans1D3" presStyleIdx="4" presStyleCnt="6"/>
      <dgm:spPr/>
      <dgm:t>
        <a:bodyPr/>
        <a:lstStyle/>
        <a:p>
          <a:endParaRPr lang="es-CO"/>
        </a:p>
      </dgm:t>
    </dgm:pt>
    <dgm:pt modelId="{73F5F803-2700-476D-AD86-B0E19CCA6BD4}" type="pres">
      <dgm:prSet presAssocID="{A3345213-34F2-42DC-B232-C913CB77BA68}" presName="hierRoot2" presStyleCnt="0">
        <dgm:presLayoutVars>
          <dgm:hierBranch val="init"/>
        </dgm:presLayoutVars>
      </dgm:prSet>
      <dgm:spPr/>
    </dgm:pt>
    <dgm:pt modelId="{BD2DBE9C-EE24-40BC-A8BB-B4D64C63706B}" type="pres">
      <dgm:prSet presAssocID="{A3345213-34F2-42DC-B232-C913CB77BA68}" presName="rootComposite" presStyleCnt="0"/>
      <dgm:spPr/>
    </dgm:pt>
    <dgm:pt modelId="{E2D5689E-04E9-4B39-B435-87DCE8E10741}" type="pres">
      <dgm:prSet presAssocID="{A3345213-34F2-42DC-B232-C913CB77BA68}" presName="rootText" presStyleLbl="node3" presStyleIdx="4" presStyleCnt="6" custScaleX="371523" custScaleY="240502" custLinFactX="12182" custLinFactNeighborX="100000" custLinFactNeighborY="-1892">
        <dgm:presLayoutVars>
          <dgm:chPref val="3"/>
        </dgm:presLayoutVars>
      </dgm:prSet>
      <dgm:spPr/>
      <dgm:t>
        <a:bodyPr/>
        <a:lstStyle/>
        <a:p>
          <a:endParaRPr lang="es-CO"/>
        </a:p>
      </dgm:t>
    </dgm:pt>
    <dgm:pt modelId="{19ADFD7F-BF4E-4846-B41A-4D36321509EC}" type="pres">
      <dgm:prSet presAssocID="{A3345213-34F2-42DC-B232-C913CB77BA68}" presName="rootConnector" presStyleLbl="node3" presStyleIdx="4" presStyleCnt="6"/>
      <dgm:spPr/>
      <dgm:t>
        <a:bodyPr/>
        <a:lstStyle/>
        <a:p>
          <a:endParaRPr lang="es-CO"/>
        </a:p>
      </dgm:t>
    </dgm:pt>
    <dgm:pt modelId="{FE8F958E-A11A-4AFB-A212-B717FF95863F}" type="pres">
      <dgm:prSet presAssocID="{A3345213-34F2-42DC-B232-C913CB77BA68}" presName="hierChild4" presStyleCnt="0"/>
      <dgm:spPr/>
    </dgm:pt>
    <dgm:pt modelId="{CC3B4F5B-E46C-48F9-9C7C-33BC7437C4CA}" type="pres">
      <dgm:prSet presAssocID="{A3345213-34F2-42DC-B232-C913CB77BA68}" presName="hierChild5" presStyleCnt="0"/>
      <dgm:spPr/>
    </dgm:pt>
    <dgm:pt modelId="{0BF9FDA4-C41F-4130-B388-EFF62F79DD41}" type="pres">
      <dgm:prSet presAssocID="{8404606C-C68A-47AE-961D-41362F00FDA3}" presName="Name37" presStyleLbl="parChTrans1D3" presStyleIdx="5" presStyleCnt="6"/>
      <dgm:spPr/>
      <dgm:t>
        <a:bodyPr/>
        <a:lstStyle/>
        <a:p>
          <a:endParaRPr lang="es-CO"/>
        </a:p>
      </dgm:t>
    </dgm:pt>
    <dgm:pt modelId="{6A4068EC-98FB-4C4A-928F-FFD2116DB7C9}" type="pres">
      <dgm:prSet presAssocID="{15C468D9-B399-4221-8F68-5309786C8197}" presName="hierRoot2" presStyleCnt="0">
        <dgm:presLayoutVars>
          <dgm:hierBranch val="init"/>
        </dgm:presLayoutVars>
      </dgm:prSet>
      <dgm:spPr/>
    </dgm:pt>
    <dgm:pt modelId="{AFB50158-047E-47B9-ACE9-2BB18D794520}" type="pres">
      <dgm:prSet presAssocID="{15C468D9-B399-4221-8F68-5309786C8197}" presName="rootComposite" presStyleCnt="0"/>
      <dgm:spPr/>
    </dgm:pt>
    <dgm:pt modelId="{F83BB365-FB64-470F-A927-8FA556C03436}" type="pres">
      <dgm:prSet presAssocID="{15C468D9-B399-4221-8F68-5309786C8197}" presName="rootText" presStyleLbl="node3" presStyleIdx="5" presStyleCnt="6" custScaleX="387553" custScaleY="350084" custLinFactNeighborX="99892" custLinFactNeighborY="28157">
        <dgm:presLayoutVars>
          <dgm:chPref val="3"/>
        </dgm:presLayoutVars>
      </dgm:prSet>
      <dgm:spPr/>
      <dgm:t>
        <a:bodyPr/>
        <a:lstStyle/>
        <a:p>
          <a:endParaRPr lang="es-CO"/>
        </a:p>
      </dgm:t>
    </dgm:pt>
    <dgm:pt modelId="{AB499EB5-DCF8-4EA7-AFE6-73BE63A66DDE}" type="pres">
      <dgm:prSet presAssocID="{15C468D9-B399-4221-8F68-5309786C8197}" presName="rootConnector" presStyleLbl="node3" presStyleIdx="5" presStyleCnt="6"/>
      <dgm:spPr/>
      <dgm:t>
        <a:bodyPr/>
        <a:lstStyle/>
        <a:p>
          <a:endParaRPr lang="es-CO"/>
        </a:p>
      </dgm:t>
    </dgm:pt>
    <dgm:pt modelId="{5D2F2E19-851D-4300-99EA-2FCE8278B03A}" type="pres">
      <dgm:prSet presAssocID="{15C468D9-B399-4221-8F68-5309786C8197}" presName="hierChild4" presStyleCnt="0"/>
      <dgm:spPr/>
    </dgm:pt>
    <dgm:pt modelId="{32232207-6677-48A3-AAC1-5228B5A49EFB}" type="pres">
      <dgm:prSet presAssocID="{15C468D9-B399-4221-8F68-5309786C8197}" presName="hierChild5" presStyleCnt="0"/>
      <dgm:spPr/>
    </dgm:pt>
    <dgm:pt modelId="{6472F00D-0557-432B-8D71-3E3C3698F584}" type="pres">
      <dgm:prSet presAssocID="{022A6B15-B45D-45E3-B1C5-9DF47E66E123}" presName="hierChild5" presStyleCnt="0"/>
      <dgm:spPr/>
    </dgm:pt>
    <dgm:pt modelId="{E2DCE5EF-3C07-457E-BA3B-A31513DD7844}" type="pres">
      <dgm:prSet presAssocID="{6FD7263C-35C4-40CB-B315-0D20FCFDAFAF}" presName="hierChild3" presStyleCnt="0"/>
      <dgm:spPr/>
    </dgm:pt>
  </dgm:ptLst>
  <dgm:cxnLst>
    <dgm:cxn modelId="{43B1C387-C15C-4CB9-A821-74C887A2C802}" type="presOf" srcId="{FFB3F8BA-FA54-4FA1-ACA3-D94127EBC36B}" destId="{CB4BCBE8-07AA-406B-B002-A35875D2CED2}" srcOrd="0" destOrd="0" presId="urn:microsoft.com/office/officeart/2005/8/layout/orgChart1"/>
    <dgm:cxn modelId="{245CC739-5FED-4B0A-B409-0891D0EFD89D}" type="presOf" srcId="{15C468D9-B399-4221-8F68-5309786C8197}" destId="{AB499EB5-DCF8-4EA7-AFE6-73BE63A66DDE}" srcOrd="1" destOrd="0" presId="urn:microsoft.com/office/officeart/2005/8/layout/orgChart1"/>
    <dgm:cxn modelId="{65D89352-1F9D-4460-9F23-F157C670A759}" type="presOf" srcId="{345F3C26-B2C9-49CF-8045-A39DA976E9D7}" destId="{0E04EFFA-0FD2-4533-B6B2-1AA660FF82DB}" srcOrd="0" destOrd="0" presId="urn:microsoft.com/office/officeart/2005/8/layout/orgChart1"/>
    <dgm:cxn modelId="{1AE63F10-9A33-43F7-8801-F8280B5A8549}" type="presOf" srcId="{B83F63E4-F786-4F11-8479-CCFFEFAFDB86}" destId="{D2F7D648-8C3C-4303-8005-45EE95C6BF9A}" srcOrd="0" destOrd="0" presId="urn:microsoft.com/office/officeart/2005/8/layout/orgChart1"/>
    <dgm:cxn modelId="{45117266-14AB-464A-ADB2-D87C9D8CA341}" srcId="{022A6B15-B45D-45E3-B1C5-9DF47E66E123}" destId="{A3345213-34F2-42DC-B232-C913CB77BA68}" srcOrd="0" destOrd="0" parTransId="{FFB3F8BA-FA54-4FA1-ACA3-D94127EBC36B}" sibTransId="{3F610E03-56B0-4B0C-A961-52D9A53657B6}"/>
    <dgm:cxn modelId="{3C0AD839-21EE-44C7-A8C4-BCE63FD5AE5F}" type="presOf" srcId="{022A6B15-B45D-45E3-B1C5-9DF47E66E123}" destId="{1945F6F3-B8DA-4BD8-8881-2FA991D2775C}" srcOrd="0" destOrd="0" presId="urn:microsoft.com/office/officeart/2005/8/layout/orgChart1"/>
    <dgm:cxn modelId="{598F2A31-A817-485E-B008-ABABD4C1C431}" type="presOf" srcId="{E7B38432-E5B7-4E6D-9D1A-D0D23D98C28D}" destId="{D4CA2748-8FB3-4B82-B1F7-73E0B4864BCB}" srcOrd="0" destOrd="0" presId="urn:microsoft.com/office/officeart/2005/8/layout/orgChart1"/>
    <dgm:cxn modelId="{0573B331-3327-43B7-B0C0-4AC62823CD81}" type="presOf" srcId="{26B549D3-63D4-4E6A-8A89-505D33E30154}" destId="{191A4BFD-34ED-4C8C-8E27-318AAE1D6BB7}" srcOrd="1" destOrd="0" presId="urn:microsoft.com/office/officeart/2005/8/layout/orgChart1"/>
    <dgm:cxn modelId="{BAC21A94-55AC-4CDC-BEC7-463BFC437CB9}" type="presOf" srcId="{8130A5C2-5DB7-4CDB-BC8D-B2F495996464}" destId="{D0F0B522-2584-4EFB-A773-2FB32F4E6602}" srcOrd="0" destOrd="0" presId="urn:microsoft.com/office/officeart/2005/8/layout/orgChart1"/>
    <dgm:cxn modelId="{5F3D68A7-FFA8-4F57-8F5B-21A0666D1CBA}" type="presOf" srcId="{5C6871C6-2873-4C69-8845-E6064735F773}" destId="{A2E94C39-F0BD-444F-AA48-2EDE4DFA57FF}" srcOrd="0" destOrd="0" presId="urn:microsoft.com/office/officeart/2005/8/layout/orgChart1"/>
    <dgm:cxn modelId="{12A59CFD-DC03-48FC-B796-A0B761C8D850}" srcId="{26B549D3-63D4-4E6A-8A89-505D33E30154}" destId="{345F3C26-B2C9-49CF-8045-A39DA976E9D7}" srcOrd="0" destOrd="0" parTransId="{0C686FA7-469D-4484-88BA-4A4FBE9341E5}" sibTransId="{E4A21F81-F8CF-446B-92F1-B9C1E845E8EE}"/>
    <dgm:cxn modelId="{BC2AF88B-3E89-4135-9BAE-6D8F5CFC1975}" type="presOf" srcId="{8404606C-C68A-47AE-961D-41362F00FDA3}" destId="{0BF9FDA4-C41F-4130-B388-EFF62F79DD41}" srcOrd="0" destOrd="0" presId="urn:microsoft.com/office/officeart/2005/8/layout/orgChart1"/>
    <dgm:cxn modelId="{7F2AC6E8-6365-40FE-AF9C-C2EF8E3CC2D4}" srcId="{B83F63E4-F786-4F11-8479-CCFFEFAFDB86}" destId="{6FD7263C-35C4-40CB-B315-0D20FCFDAFAF}" srcOrd="0" destOrd="0" parTransId="{4176DA41-9C17-4858-8E70-7AF9E1F52655}" sibTransId="{97B4D9F0-BCA7-4028-B40A-CB65C9CBD79F}"/>
    <dgm:cxn modelId="{AB9A7A73-3D76-4C35-9956-83A8897E2799}" type="presOf" srcId="{6FD7263C-35C4-40CB-B315-0D20FCFDAFAF}" destId="{B17A0148-EEE9-45E5-BDA7-BF67B8DE837A}" srcOrd="0" destOrd="0" presId="urn:microsoft.com/office/officeart/2005/8/layout/orgChart1"/>
    <dgm:cxn modelId="{6C7F6241-A284-48A7-BB63-952C64772D6F}" srcId="{26B549D3-63D4-4E6A-8A89-505D33E30154}" destId="{1F24457E-A446-4DDB-BA13-71AA95CCD1FB}" srcOrd="3" destOrd="0" parTransId="{A4D87092-5CAD-4976-9ACC-9CD0DD241FFA}" sibTransId="{9B9FA2B6-5630-4C1C-8332-51E37ADBB900}"/>
    <dgm:cxn modelId="{DAE488FF-72DD-4342-831E-0DF96E6EB2FA}" type="presOf" srcId="{A4D87092-5CAD-4976-9ACC-9CD0DD241FFA}" destId="{4DFE025B-3769-4602-91B5-403866E9490D}" srcOrd="0" destOrd="0" presId="urn:microsoft.com/office/officeart/2005/8/layout/orgChart1"/>
    <dgm:cxn modelId="{0B89CBB4-AD7C-449F-A71C-7434223D1514}" type="presOf" srcId="{0C686FA7-469D-4484-88BA-4A4FBE9341E5}" destId="{A851C8FD-F082-4615-8AFB-547B0F4D5112}" srcOrd="0" destOrd="0" presId="urn:microsoft.com/office/officeart/2005/8/layout/orgChart1"/>
    <dgm:cxn modelId="{F8AC4C47-7FBF-4FD2-9151-90172BC9478E}" type="presOf" srcId="{A3345213-34F2-42DC-B232-C913CB77BA68}" destId="{19ADFD7F-BF4E-4846-B41A-4D36321509EC}" srcOrd="1" destOrd="0" presId="urn:microsoft.com/office/officeart/2005/8/layout/orgChart1"/>
    <dgm:cxn modelId="{04D6967A-E7CF-4C53-8BE6-1C10CA6F0DDB}" type="presOf" srcId="{5174AAED-40C1-4187-98C8-AA90D4C640EC}" destId="{A69BE0BC-1059-41EE-8C09-4A6FFBDBFB8F}" srcOrd="1" destOrd="0" presId="urn:microsoft.com/office/officeart/2005/8/layout/orgChart1"/>
    <dgm:cxn modelId="{DF8FEA7B-24F9-4BF5-A1E6-7DDB61C3396C}" type="presOf" srcId="{26B549D3-63D4-4E6A-8A89-505D33E30154}" destId="{48C72E93-7A47-469F-9BF5-A1F614FD7A59}" srcOrd="0" destOrd="0" presId="urn:microsoft.com/office/officeart/2005/8/layout/orgChart1"/>
    <dgm:cxn modelId="{E60C9CA4-3C70-4366-BA5E-225F16758B3E}" srcId="{26B549D3-63D4-4E6A-8A89-505D33E30154}" destId="{5174AAED-40C1-4187-98C8-AA90D4C640EC}" srcOrd="2" destOrd="0" parTransId="{3958AA3E-C42F-4717-B796-F93183538D69}" sibTransId="{6D9BBCE5-7D24-4A50-B805-C4B21E3820C2}"/>
    <dgm:cxn modelId="{A456788D-3793-4265-8DF6-E168A88C07A2}" type="presOf" srcId="{345F3C26-B2C9-49CF-8045-A39DA976E9D7}" destId="{A58D5530-5178-4D30-A835-78A76B51D559}" srcOrd="1" destOrd="0" presId="urn:microsoft.com/office/officeart/2005/8/layout/orgChart1"/>
    <dgm:cxn modelId="{A1B4E6D9-DC80-4FC4-8601-EDB8E9FE6903}" srcId="{6FD7263C-35C4-40CB-B315-0D20FCFDAFAF}" destId="{26B549D3-63D4-4E6A-8A89-505D33E30154}" srcOrd="0" destOrd="0" parTransId="{8130A5C2-5DB7-4CDB-BC8D-B2F495996464}" sibTransId="{5F341CC1-530A-4842-BF9A-A08BA465DA55}"/>
    <dgm:cxn modelId="{80BEE4F2-FE4C-4461-B84F-3D4885120578}" type="presOf" srcId="{5174AAED-40C1-4187-98C8-AA90D4C640EC}" destId="{F346F962-58BA-421B-A69C-BE217101E5E1}" srcOrd="0" destOrd="0" presId="urn:microsoft.com/office/officeart/2005/8/layout/orgChart1"/>
    <dgm:cxn modelId="{4BD179E4-C64F-47B2-BBB7-850AAD51D9F9}" type="presOf" srcId="{6FD7263C-35C4-40CB-B315-0D20FCFDAFAF}" destId="{CE0276E8-EC8E-4285-A921-FF41CEDA4995}" srcOrd="1" destOrd="0" presId="urn:microsoft.com/office/officeart/2005/8/layout/orgChart1"/>
    <dgm:cxn modelId="{1FFD5648-3361-47DA-9519-31600BDA7E8F}" srcId="{26B549D3-63D4-4E6A-8A89-505D33E30154}" destId="{5C6871C6-2873-4C69-8845-E6064735F773}" srcOrd="1" destOrd="0" parTransId="{7A7C5575-BD2F-4B22-99F5-94B0D82C53EA}" sibTransId="{A1480708-BA15-40FC-9F37-849B9E75DFEC}"/>
    <dgm:cxn modelId="{6EE93EF3-43A0-4ED7-A479-AA0375D17645}" srcId="{022A6B15-B45D-45E3-B1C5-9DF47E66E123}" destId="{15C468D9-B399-4221-8F68-5309786C8197}" srcOrd="1" destOrd="0" parTransId="{8404606C-C68A-47AE-961D-41362F00FDA3}" sibTransId="{BC6AAD0B-E1C7-4F3D-ADA5-B58414198EEA}"/>
    <dgm:cxn modelId="{C3A6D8BA-0C9F-4014-9353-E1AFF5CD7735}" type="presOf" srcId="{15C468D9-B399-4221-8F68-5309786C8197}" destId="{F83BB365-FB64-470F-A927-8FA556C03436}" srcOrd="0" destOrd="0" presId="urn:microsoft.com/office/officeart/2005/8/layout/orgChart1"/>
    <dgm:cxn modelId="{621FAEAA-9DE0-4635-8FD4-1DB27FE4EC26}" type="presOf" srcId="{1F24457E-A446-4DDB-BA13-71AA95CCD1FB}" destId="{D9A543E2-0188-4AEC-90EB-683BDB8A42AA}" srcOrd="0" destOrd="0" presId="urn:microsoft.com/office/officeart/2005/8/layout/orgChart1"/>
    <dgm:cxn modelId="{CAC669BF-9EF0-44D9-9B6A-3E32ECFB3149}" type="presOf" srcId="{7A7C5575-BD2F-4B22-99F5-94B0D82C53EA}" destId="{85E7A7D4-7AF3-497A-AD98-0B345436DD25}" srcOrd="0" destOrd="0" presId="urn:microsoft.com/office/officeart/2005/8/layout/orgChart1"/>
    <dgm:cxn modelId="{79E6D708-441C-476E-9752-B6F699373FEE}" type="presOf" srcId="{5C6871C6-2873-4C69-8845-E6064735F773}" destId="{7519C7CC-9B18-4DDF-98BE-F5F95812109C}" srcOrd="1" destOrd="0" presId="urn:microsoft.com/office/officeart/2005/8/layout/orgChart1"/>
    <dgm:cxn modelId="{5464C867-3062-4F66-B935-13DF5EA3BA06}" type="presOf" srcId="{A3345213-34F2-42DC-B232-C913CB77BA68}" destId="{E2D5689E-04E9-4B39-B435-87DCE8E10741}" srcOrd="0" destOrd="0" presId="urn:microsoft.com/office/officeart/2005/8/layout/orgChart1"/>
    <dgm:cxn modelId="{426416E3-05C3-4D49-B49F-F2B1EF5A5889}" type="presOf" srcId="{1F24457E-A446-4DDB-BA13-71AA95CCD1FB}" destId="{6DA98098-FD8F-46D2-A9CD-BBFF70A06C15}" srcOrd="1" destOrd="0" presId="urn:microsoft.com/office/officeart/2005/8/layout/orgChart1"/>
    <dgm:cxn modelId="{FDFF06EB-EB20-469B-85B2-A67751876FF0}" type="presOf" srcId="{022A6B15-B45D-45E3-B1C5-9DF47E66E123}" destId="{B350017F-89EB-4421-9FA3-1CAB5F1B9A06}" srcOrd="1" destOrd="0" presId="urn:microsoft.com/office/officeart/2005/8/layout/orgChart1"/>
    <dgm:cxn modelId="{659F9F80-D44F-4AEF-9C7F-3C22F03368FB}" srcId="{6FD7263C-35C4-40CB-B315-0D20FCFDAFAF}" destId="{022A6B15-B45D-45E3-B1C5-9DF47E66E123}" srcOrd="1" destOrd="0" parTransId="{E7B38432-E5B7-4E6D-9D1A-D0D23D98C28D}" sibTransId="{60F8510D-FD9A-49A9-80A3-984835107EFB}"/>
    <dgm:cxn modelId="{81B060E3-2D18-4110-81C4-381DF30B1891}" type="presOf" srcId="{3958AA3E-C42F-4717-B796-F93183538D69}" destId="{97E502FC-DB74-4563-8569-AD20045617A9}" srcOrd="0" destOrd="0" presId="urn:microsoft.com/office/officeart/2005/8/layout/orgChart1"/>
    <dgm:cxn modelId="{EE7EC6B4-B3BF-48A0-BF03-76F7F05FB082}" type="presParOf" srcId="{D2F7D648-8C3C-4303-8005-45EE95C6BF9A}" destId="{721DB2D2-1A63-4883-9C3E-B66FFE341A3B}" srcOrd="0" destOrd="0" presId="urn:microsoft.com/office/officeart/2005/8/layout/orgChart1"/>
    <dgm:cxn modelId="{4D75B79D-A257-49EE-82B9-81FF899D1E20}" type="presParOf" srcId="{721DB2D2-1A63-4883-9C3E-B66FFE341A3B}" destId="{81590F29-9E7D-4C67-9A3C-355817379E44}" srcOrd="0" destOrd="0" presId="urn:microsoft.com/office/officeart/2005/8/layout/orgChart1"/>
    <dgm:cxn modelId="{B13B1975-D117-49BC-9C8D-F31D6E087F0D}" type="presParOf" srcId="{81590F29-9E7D-4C67-9A3C-355817379E44}" destId="{B17A0148-EEE9-45E5-BDA7-BF67B8DE837A}" srcOrd="0" destOrd="0" presId="urn:microsoft.com/office/officeart/2005/8/layout/orgChart1"/>
    <dgm:cxn modelId="{08285C53-F6F1-47D6-B44C-B566B3914DC7}" type="presParOf" srcId="{81590F29-9E7D-4C67-9A3C-355817379E44}" destId="{CE0276E8-EC8E-4285-A921-FF41CEDA4995}" srcOrd="1" destOrd="0" presId="urn:microsoft.com/office/officeart/2005/8/layout/orgChart1"/>
    <dgm:cxn modelId="{3FEBAF3D-F27B-4180-9ABE-717BB06CEAC1}" type="presParOf" srcId="{721DB2D2-1A63-4883-9C3E-B66FFE341A3B}" destId="{ED9A34E3-47D6-4AD5-B9BF-A3196C599BC0}" srcOrd="1" destOrd="0" presId="urn:microsoft.com/office/officeart/2005/8/layout/orgChart1"/>
    <dgm:cxn modelId="{7C07F6D5-EB9A-47EF-AF33-6B6A48F6877D}" type="presParOf" srcId="{ED9A34E3-47D6-4AD5-B9BF-A3196C599BC0}" destId="{D0F0B522-2584-4EFB-A773-2FB32F4E6602}" srcOrd="0" destOrd="0" presId="urn:microsoft.com/office/officeart/2005/8/layout/orgChart1"/>
    <dgm:cxn modelId="{B6ADF099-65EA-401E-8BFE-0FD9190F45CA}" type="presParOf" srcId="{ED9A34E3-47D6-4AD5-B9BF-A3196C599BC0}" destId="{F12D5707-467C-4378-991C-53BC86FCAECF}" srcOrd="1" destOrd="0" presId="urn:microsoft.com/office/officeart/2005/8/layout/orgChart1"/>
    <dgm:cxn modelId="{70DA42EA-0483-4E37-AE50-CA4793FA7A64}" type="presParOf" srcId="{F12D5707-467C-4378-991C-53BC86FCAECF}" destId="{1E4E5011-E674-476A-A41B-FB824D07C5CC}" srcOrd="0" destOrd="0" presId="urn:microsoft.com/office/officeart/2005/8/layout/orgChart1"/>
    <dgm:cxn modelId="{5235B921-8F15-4759-A880-62C4FE27462B}" type="presParOf" srcId="{1E4E5011-E674-476A-A41B-FB824D07C5CC}" destId="{48C72E93-7A47-469F-9BF5-A1F614FD7A59}" srcOrd="0" destOrd="0" presId="urn:microsoft.com/office/officeart/2005/8/layout/orgChart1"/>
    <dgm:cxn modelId="{33C4B11B-4E49-4959-B209-FC9B5209AA59}" type="presParOf" srcId="{1E4E5011-E674-476A-A41B-FB824D07C5CC}" destId="{191A4BFD-34ED-4C8C-8E27-318AAE1D6BB7}" srcOrd="1" destOrd="0" presId="urn:microsoft.com/office/officeart/2005/8/layout/orgChart1"/>
    <dgm:cxn modelId="{ECA073DF-D1CD-44DA-ABC2-EDCE7D2EC9DA}" type="presParOf" srcId="{F12D5707-467C-4378-991C-53BC86FCAECF}" destId="{12CE5517-2463-4A4E-BB28-654B9398A477}" srcOrd="1" destOrd="0" presId="urn:microsoft.com/office/officeart/2005/8/layout/orgChart1"/>
    <dgm:cxn modelId="{363910F4-3F21-40E3-99D9-211CFBA7DF04}" type="presParOf" srcId="{12CE5517-2463-4A4E-BB28-654B9398A477}" destId="{A851C8FD-F082-4615-8AFB-547B0F4D5112}" srcOrd="0" destOrd="0" presId="urn:microsoft.com/office/officeart/2005/8/layout/orgChart1"/>
    <dgm:cxn modelId="{551FCB1C-E3E1-4001-8898-65D83D024698}" type="presParOf" srcId="{12CE5517-2463-4A4E-BB28-654B9398A477}" destId="{9BF052CE-1A54-4946-8CD9-A8942401A7C3}" srcOrd="1" destOrd="0" presId="urn:microsoft.com/office/officeart/2005/8/layout/orgChart1"/>
    <dgm:cxn modelId="{345F4DAD-8903-4C63-A045-7FCBA6D86AFC}" type="presParOf" srcId="{9BF052CE-1A54-4946-8CD9-A8942401A7C3}" destId="{46B9D9B1-2B0E-4493-92DF-0132A499981B}" srcOrd="0" destOrd="0" presId="urn:microsoft.com/office/officeart/2005/8/layout/orgChart1"/>
    <dgm:cxn modelId="{F39EA1BF-EBC9-4D93-92E4-4F43090FFFF8}" type="presParOf" srcId="{46B9D9B1-2B0E-4493-92DF-0132A499981B}" destId="{0E04EFFA-0FD2-4533-B6B2-1AA660FF82DB}" srcOrd="0" destOrd="0" presId="urn:microsoft.com/office/officeart/2005/8/layout/orgChart1"/>
    <dgm:cxn modelId="{C18EF9B2-50CB-40A2-BF40-0AFA96E9E052}" type="presParOf" srcId="{46B9D9B1-2B0E-4493-92DF-0132A499981B}" destId="{A58D5530-5178-4D30-A835-78A76B51D559}" srcOrd="1" destOrd="0" presId="urn:microsoft.com/office/officeart/2005/8/layout/orgChart1"/>
    <dgm:cxn modelId="{436964A9-BE45-490A-97D0-57546E40A9D1}" type="presParOf" srcId="{9BF052CE-1A54-4946-8CD9-A8942401A7C3}" destId="{2EAA182F-F885-48FF-9753-96F817FE1D8E}" srcOrd="1" destOrd="0" presId="urn:microsoft.com/office/officeart/2005/8/layout/orgChart1"/>
    <dgm:cxn modelId="{EFC3EFBB-760C-4542-BF77-8D3818B11A38}" type="presParOf" srcId="{9BF052CE-1A54-4946-8CD9-A8942401A7C3}" destId="{ED959FCC-CDE8-4189-B025-A58E0ACD219F}" srcOrd="2" destOrd="0" presId="urn:microsoft.com/office/officeart/2005/8/layout/orgChart1"/>
    <dgm:cxn modelId="{D00C6E68-D647-4E52-B892-78D0D6B9AE7C}" type="presParOf" srcId="{12CE5517-2463-4A4E-BB28-654B9398A477}" destId="{85E7A7D4-7AF3-497A-AD98-0B345436DD25}" srcOrd="2" destOrd="0" presId="urn:microsoft.com/office/officeart/2005/8/layout/orgChart1"/>
    <dgm:cxn modelId="{594B45A4-4BAC-412A-A9EA-A14683BD6FF4}" type="presParOf" srcId="{12CE5517-2463-4A4E-BB28-654B9398A477}" destId="{450A6582-DA9B-429E-A854-863EA82B1AA7}" srcOrd="3" destOrd="0" presId="urn:microsoft.com/office/officeart/2005/8/layout/orgChart1"/>
    <dgm:cxn modelId="{70C39696-5579-4222-87EA-0AE28025E744}" type="presParOf" srcId="{450A6582-DA9B-429E-A854-863EA82B1AA7}" destId="{7F3DAB66-4E7B-413A-AA2D-22C7B65299C0}" srcOrd="0" destOrd="0" presId="urn:microsoft.com/office/officeart/2005/8/layout/orgChart1"/>
    <dgm:cxn modelId="{C6072930-8D6C-439B-92A0-460BA140907F}" type="presParOf" srcId="{7F3DAB66-4E7B-413A-AA2D-22C7B65299C0}" destId="{A2E94C39-F0BD-444F-AA48-2EDE4DFA57FF}" srcOrd="0" destOrd="0" presId="urn:microsoft.com/office/officeart/2005/8/layout/orgChart1"/>
    <dgm:cxn modelId="{F9D4F45D-C276-482F-9DA2-B1849A121964}" type="presParOf" srcId="{7F3DAB66-4E7B-413A-AA2D-22C7B65299C0}" destId="{7519C7CC-9B18-4DDF-98BE-F5F95812109C}" srcOrd="1" destOrd="0" presId="urn:microsoft.com/office/officeart/2005/8/layout/orgChart1"/>
    <dgm:cxn modelId="{5E0C5A8D-BBCC-4019-91EA-AE644650D1E2}" type="presParOf" srcId="{450A6582-DA9B-429E-A854-863EA82B1AA7}" destId="{49CB2FC4-5026-4FF7-8C85-11253EB9660B}" srcOrd="1" destOrd="0" presId="urn:microsoft.com/office/officeart/2005/8/layout/orgChart1"/>
    <dgm:cxn modelId="{2CCC5163-C36A-428A-ACB0-4ABE196C498D}" type="presParOf" srcId="{450A6582-DA9B-429E-A854-863EA82B1AA7}" destId="{9C3983D3-31FF-4F70-8A6B-F61C9950959D}" srcOrd="2" destOrd="0" presId="urn:microsoft.com/office/officeart/2005/8/layout/orgChart1"/>
    <dgm:cxn modelId="{F539DD4F-FCA4-4BA5-A586-7AF03137ABA4}" type="presParOf" srcId="{12CE5517-2463-4A4E-BB28-654B9398A477}" destId="{97E502FC-DB74-4563-8569-AD20045617A9}" srcOrd="4" destOrd="0" presId="urn:microsoft.com/office/officeart/2005/8/layout/orgChart1"/>
    <dgm:cxn modelId="{F7B3D97F-7BE9-4A1A-9653-6D48C6B4AE2A}" type="presParOf" srcId="{12CE5517-2463-4A4E-BB28-654B9398A477}" destId="{5A809098-CD72-4CC6-99C5-0004735518AA}" srcOrd="5" destOrd="0" presId="urn:microsoft.com/office/officeart/2005/8/layout/orgChart1"/>
    <dgm:cxn modelId="{7C79193A-6CE3-476F-920C-BDEC9E6960D9}" type="presParOf" srcId="{5A809098-CD72-4CC6-99C5-0004735518AA}" destId="{037C4426-F092-4CD1-BC29-CE3945B4B82E}" srcOrd="0" destOrd="0" presId="urn:microsoft.com/office/officeart/2005/8/layout/orgChart1"/>
    <dgm:cxn modelId="{55C8C150-5A7B-46CC-9236-49D581F2312C}" type="presParOf" srcId="{037C4426-F092-4CD1-BC29-CE3945B4B82E}" destId="{F346F962-58BA-421B-A69C-BE217101E5E1}" srcOrd="0" destOrd="0" presId="urn:microsoft.com/office/officeart/2005/8/layout/orgChart1"/>
    <dgm:cxn modelId="{87AED763-C088-48D4-BBAD-DD8733B9970C}" type="presParOf" srcId="{037C4426-F092-4CD1-BC29-CE3945B4B82E}" destId="{A69BE0BC-1059-41EE-8C09-4A6FFBDBFB8F}" srcOrd="1" destOrd="0" presId="urn:microsoft.com/office/officeart/2005/8/layout/orgChart1"/>
    <dgm:cxn modelId="{B86CD4BD-0652-47BC-A858-2BF5A60B034F}" type="presParOf" srcId="{5A809098-CD72-4CC6-99C5-0004735518AA}" destId="{FBEE7D62-8725-43C4-ACAA-D9B279BEC983}" srcOrd="1" destOrd="0" presId="urn:microsoft.com/office/officeart/2005/8/layout/orgChart1"/>
    <dgm:cxn modelId="{8ECB55DD-4F94-42A0-AF6D-0C49E068DE78}" type="presParOf" srcId="{5A809098-CD72-4CC6-99C5-0004735518AA}" destId="{F968509A-55B1-4F86-84BB-7BA68B6D12D6}" srcOrd="2" destOrd="0" presId="urn:microsoft.com/office/officeart/2005/8/layout/orgChart1"/>
    <dgm:cxn modelId="{02C66B3E-D454-492C-8769-AED44E395C13}" type="presParOf" srcId="{12CE5517-2463-4A4E-BB28-654B9398A477}" destId="{4DFE025B-3769-4602-91B5-403866E9490D}" srcOrd="6" destOrd="0" presId="urn:microsoft.com/office/officeart/2005/8/layout/orgChart1"/>
    <dgm:cxn modelId="{AD09E02B-6540-466B-9691-9E28DC3D604D}" type="presParOf" srcId="{12CE5517-2463-4A4E-BB28-654B9398A477}" destId="{AD5BE961-4123-4061-BEB9-3BEBE24F3A2D}" srcOrd="7" destOrd="0" presId="urn:microsoft.com/office/officeart/2005/8/layout/orgChart1"/>
    <dgm:cxn modelId="{BD66D56F-5ED8-4AC5-B2F2-B7FB02E46C10}" type="presParOf" srcId="{AD5BE961-4123-4061-BEB9-3BEBE24F3A2D}" destId="{175CAC84-767F-488D-ADDE-508DA9C74783}" srcOrd="0" destOrd="0" presId="urn:microsoft.com/office/officeart/2005/8/layout/orgChart1"/>
    <dgm:cxn modelId="{87FED148-2C25-4666-B1E1-94232E4BAACD}" type="presParOf" srcId="{175CAC84-767F-488D-ADDE-508DA9C74783}" destId="{D9A543E2-0188-4AEC-90EB-683BDB8A42AA}" srcOrd="0" destOrd="0" presId="urn:microsoft.com/office/officeart/2005/8/layout/orgChart1"/>
    <dgm:cxn modelId="{977CEB49-D3AA-4EC7-9CD3-CAED5AF7EBAC}" type="presParOf" srcId="{175CAC84-767F-488D-ADDE-508DA9C74783}" destId="{6DA98098-FD8F-46D2-A9CD-BBFF70A06C15}" srcOrd="1" destOrd="0" presId="urn:microsoft.com/office/officeart/2005/8/layout/orgChart1"/>
    <dgm:cxn modelId="{B8D0B81D-AF94-4219-83A0-3528C5202AF8}" type="presParOf" srcId="{AD5BE961-4123-4061-BEB9-3BEBE24F3A2D}" destId="{4255C312-5020-449E-8315-115502842306}" srcOrd="1" destOrd="0" presId="urn:microsoft.com/office/officeart/2005/8/layout/orgChart1"/>
    <dgm:cxn modelId="{6F34F65C-664D-489E-BEE2-671B96265909}" type="presParOf" srcId="{AD5BE961-4123-4061-BEB9-3BEBE24F3A2D}" destId="{7C696DCB-B960-49A4-A5CA-60E5D90204C0}" srcOrd="2" destOrd="0" presId="urn:microsoft.com/office/officeart/2005/8/layout/orgChart1"/>
    <dgm:cxn modelId="{9AD65FA1-CCB6-4DE8-8CF0-8580CCB83313}" type="presParOf" srcId="{F12D5707-467C-4378-991C-53BC86FCAECF}" destId="{AE87252C-B753-4747-A6D1-17381D5B1FA1}" srcOrd="2" destOrd="0" presId="urn:microsoft.com/office/officeart/2005/8/layout/orgChart1"/>
    <dgm:cxn modelId="{2DF08FB5-69D9-41A6-A62B-833D89E439A9}" type="presParOf" srcId="{ED9A34E3-47D6-4AD5-B9BF-A3196C599BC0}" destId="{D4CA2748-8FB3-4B82-B1F7-73E0B4864BCB}" srcOrd="2" destOrd="0" presId="urn:microsoft.com/office/officeart/2005/8/layout/orgChart1"/>
    <dgm:cxn modelId="{BEF3A3C6-1BBB-4C3D-95A5-08E2684D6ABF}" type="presParOf" srcId="{ED9A34E3-47D6-4AD5-B9BF-A3196C599BC0}" destId="{BD8CD094-D75F-4475-AD99-7AD0D3C9E964}" srcOrd="3" destOrd="0" presId="urn:microsoft.com/office/officeart/2005/8/layout/orgChart1"/>
    <dgm:cxn modelId="{71709FC3-A06A-45D5-A7E7-23327C7954A5}" type="presParOf" srcId="{BD8CD094-D75F-4475-AD99-7AD0D3C9E964}" destId="{6C94109C-48F2-42F1-A3B8-FB68684955B5}" srcOrd="0" destOrd="0" presId="urn:microsoft.com/office/officeart/2005/8/layout/orgChart1"/>
    <dgm:cxn modelId="{8BD08028-2BF9-4C39-8DF0-083A03E994B2}" type="presParOf" srcId="{6C94109C-48F2-42F1-A3B8-FB68684955B5}" destId="{1945F6F3-B8DA-4BD8-8881-2FA991D2775C}" srcOrd="0" destOrd="0" presId="urn:microsoft.com/office/officeart/2005/8/layout/orgChart1"/>
    <dgm:cxn modelId="{0334B1EC-78E5-43E1-B750-F4DFB9681380}" type="presParOf" srcId="{6C94109C-48F2-42F1-A3B8-FB68684955B5}" destId="{B350017F-89EB-4421-9FA3-1CAB5F1B9A06}" srcOrd="1" destOrd="0" presId="urn:microsoft.com/office/officeart/2005/8/layout/orgChart1"/>
    <dgm:cxn modelId="{172F2D56-476B-44F8-A11C-F7FFB7BC4190}" type="presParOf" srcId="{BD8CD094-D75F-4475-AD99-7AD0D3C9E964}" destId="{7CB08D32-80AE-4965-9CCC-4917D50A580D}" srcOrd="1" destOrd="0" presId="urn:microsoft.com/office/officeart/2005/8/layout/orgChart1"/>
    <dgm:cxn modelId="{34C0B2E4-852B-4E05-A6C7-B63037BBCDD9}" type="presParOf" srcId="{7CB08D32-80AE-4965-9CCC-4917D50A580D}" destId="{CB4BCBE8-07AA-406B-B002-A35875D2CED2}" srcOrd="0" destOrd="0" presId="urn:microsoft.com/office/officeart/2005/8/layout/orgChart1"/>
    <dgm:cxn modelId="{3AC28528-9AEB-4298-ACE3-73C461092810}" type="presParOf" srcId="{7CB08D32-80AE-4965-9CCC-4917D50A580D}" destId="{73F5F803-2700-476D-AD86-B0E19CCA6BD4}" srcOrd="1" destOrd="0" presId="urn:microsoft.com/office/officeart/2005/8/layout/orgChart1"/>
    <dgm:cxn modelId="{14153F18-A332-4084-99D5-3D5924289E85}" type="presParOf" srcId="{73F5F803-2700-476D-AD86-B0E19CCA6BD4}" destId="{BD2DBE9C-EE24-40BC-A8BB-B4D64C63706B}" srcOrd="0" destOrd="0" presId="urn:microsoft.com/office/officeart/2005/8/layout/orgChart1"/>
    <dgm:cxn modelId="{6440FB6F-D419-45D6-9DEE-47DD9A2FD58C}" type="presParOf" srcId="{BD2DBE9C-EE24-40BC-A8BB-B4D64C63706B}" destId="{E2D5689E-04E9-4B39-B435-87DCE8E10741}" srcOrd="0" destOrd="0" presId="urn:microsoft.com/office/officeart/2005/8/layout/orgChart1"/>
    <dgm:cxn modelId="{CD98CE25-CB99-4510-90C8-99BEC66FB304}" type="presParOf" srcId="{BD2DBE9C-EE24-40BC-A8BB-B4D64C63706B}" destId="{19ADFD7F-BF4E-4846-B41A-4D36321509EC}" srcOrd="1" destOrd="0" presId="urn:microsoft.com/office/officeart/2005/8/layout/orgChart1"/>
    <dgm:cxn modelId="{9970D4AF-A56D-4639-976A-5B5A3331F857}" type="presParOf" srcId="{73F5F803-2700-476D-AD86-B0E19CCA6BD4}" destId="{FE8F958E-A11A-4AFB-A212-B717FF95863F}" srcOrd="1" destOrd="0" presId="urn:microsoft.com/office/officeart/2005/8/layout/orgChart1"/>
    <dgm:cxn modelId="{B27D5CB5-AABF-413E-81F4-E3EC948A73D7}" type="presParOf" srcId="{73F5F803-2700-476D-AD86-B0E19CCA6BD4}" destId="{CC3B4F5B-E46C-48F9-9C7C-33BC7437C4CA}" srcOrd="2" destOrd="0" presId="urn:microsoft.com/office/officeart/2005/8/layout/orgChart1"/>
    <dgm:cxn modelId="{F7592D1C-5775-4CA7-9E20-ED71204AB8C4}" type="presParOf" srcId="{7CB08D32-80AE-4965-9CCC-4917D50A580D}" destId="{0BF9FDA4-C41F-4130-B388-EFF62F79DD41}" srcOrd="2" destOrd="0" presId="urn:microsoft.com/office/officeart/2005/8/layout/orgChart1"/>
    <dgm:cxn modelId="{A0D4BBD5-B9B7-45F0-A612-2F94C4E6D0A3}" type="presParOf" srcId="{7CB08D32-80AE-4965-9CCC-4917D50A580D}" destId="{6A4068EC-98FB-4C4A-928F-FFD2116DB7C9}" srcOrd="3" destOrd="0" presId="urn:microsoft.com/office/officeart/2005/8/layout/orgChart1"/>
    <dgm:cxn modelId="{399F0888-56F3-42A9-808E-62AA1A593F83}" type="presParOf" srcId="{6A4068EC-98FB-4C4A-928F-FFD2116DB7C9}" destId="{AFB50158-047E-47B9-ACE9-2BB18D794520}" srcOrd="0" destOrd="0" presId="urn:microsoft.com/office/officeart/2005/8/layout/orgChart1"/>
    <dgm:cxn modelId="{D004BEE1-DDCE-4CEE-B476-AA0DD44BA5E1}" type="presParOf" srcId="{AFB50158-047E-47B9-ACE9-2BB18D794520}" destId="{F83BB365-FB64-470F-A927-8FA556C03436}" srcOrd="0" destOrd="0" presId="urn:microsoft.com/office/officeart/2005/8/layout/orgChart1"/>
    <dgm:cxn modelId="{C575A73D-BE7A-43AB-971C-1338AAD1ED1F}" type="presParOf" srcId="{AFB50158-047E-47B9-ACE9-2BB18D794520}" destId="{AB499EB5-DCF8-4EA7-AFE6-73BE63A66DDE}" srcOrd="1" destOrd="0" presId="urn:microsoft.com/office/officeart/2005/8/layout/orgChart1"/>
    <dgm:cxn modelId="{AFC6B1DB-028E-4ED5-BC08-43537841A42E}" type="presParOf" srcId="{6A4068EC-98FB-4C4A-928F-FFD2116DB7C9}" destId="{5D2F2E19-851D-4300-99EA-2FCE8278B03A}" srcOrd="1" destOrd="0" presId="urn:microsoft.com/office/officeart/2005/8/layout/orgChart1"/>
    <dgm:cxn modelId="{19F31AB2-4513-4D3A-9AD2-20EBE955A736}" type="presParOf" srcId="{6A4068EC-98FB-4C4A-928F-FFD2116DB7C9}" destId="{32232207-6677-48A3-AAC1-5228B5A49EFB}" srcOrd="2" destOrd="0" presId="urn:microsoft.com/office/officeart/2005/8/layout/orgChart1"/>
    <dgm:cxn modelId="{400B8464-4C85-4D1A-BB40-F36F7DBBD236}" type="presParOf" srcId="{BD8CD094-D75F-4475-AD99-7AD0D3C9E964}" destId="{6472F00D-0557-432B-8D71-3E3C3698F584}" srcOrd="2" destOrd="0" presId="urn:microsoft.com/office/officeart/2005/8/layout/orgChart1"/>
    <dgm:cxn modelId="{748A6402-5964-4C2B-BC65-57820D5719A0}" type="presParOf" srcId="{721DB2D2-1A63-4883-9C3E-B66FFE341A3B}" destId="{E2DCE5EF-3C07-457E-BA3B-A31513DD784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5D53EC-B72B-4531-9518-0C9F5E693660}"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s-CO"/>
        </a:p>
      </dgm:t>
    </dgm:pt>
    <dgm:pt modelId="{AAA7098C-024C-4991-AAA0-013D75DB4748}">
      <dgm:prSet phldrT="[Texto]" custT="1"/>
      <dgm:spPr/>
      <dgm:t>
        <a:bodyPr/>
        <a:lstStyle/>
        <a:p>
          <a:r>
            <a:rPr lang="es-CO" sz="1600" dirty="0" smtClean="0">
              <a:latin typeface="Arial" pitchFamily="34" charset="0"/>
              <a:cs typeface="Arial" pitchFamily="34" charset="0"/>
            </a:rPr>
            <a:t>Partes de una subestación</a:t>
          </a:r>
          <a:endParaRPr lang="es-CO" sz="1600" dirty="0">
            <a:latin typeface="Arial" pitchFamily="34" charset="0"/>
            <a:cs typeface="Arial" pitchFamily="34" charset="0"/>
          </a:endParaRPr>
        </a:p>
      </dgm:t>
    </dgm:pt>
    <dgm:pt modelId="{F15C953C-F60D-4AAC-8A0E-239283C0F1B2}" type="parTrans" cxnId="{899EDB16-7182-4417-9FDD-80730AD75814}">
      <dgm:prSet/>
      <dgm:spPr/>
      <dgm:t>
        <a:bodyPr/>
        <a:lstStyle/>
        <a:p>
          <a:endParaRPr lang="es-CO"/>
        </a:p>
      </dgm:t>
    </dgm:pt>
    <dgm:pt modelId="{0A4847AC-5674-4899-998C-0805FE8A31D2}" type="sibTrans" cxnId="{899EDB16-7182-4417-9FDD-80730AD75814}">
      <dgm:prSet/>
      <dgm:spPr/>
      <dgm:t>
        <a:bodyPr/>
        <a:lstStyle/>
        <a:p>
          <a:endParaRPr lang="es-CO"/>
        </a:p>
      </dgm:t>
    </dgm:pt>
    <dgm:pt modelId="{898B76B3-FCF8-47F4-BDE2-67A00E79CA83}">
      <dgm:prSet phldrT="[Texto]" custT="1"/>
      <dgm:spPr/>
      <dgm:t>
        <a:bodyPr/>
        <a:lstStyle/>
        <a:p>
          <a:r>
            <a:rPr lang="es-CO" sz="1000" dirty="0" smtClean="0">
              <a:latin typeface="Arial" pitchFamily="34" charset="0"/>
              <a:cs typeface="Arial" pitchFamily="34" charset="0"/>
              <a:hlinkClick xmlns:r="http://schemas.openxmlformats.org/officeDocument/2006/relationships" r:id="rId1" action="ppaction://hlinksldjump"/>
            </a:rPr>
            <a:t>Acometida</a:t>
          </a:r>
          <a:endParaRPr lang="es-CO" sz="1000" dirty="0">
            <a:latin typeface="Arial" pitchFamily="34" charset="0"/>
            <a:cs typeface="Arial" pitchFamily="34" charset="0"/>
          </a:endParaRPr>
        </a:p>
      </dgm:t>
    </dgm:pt>
    <dgm:pt modelId="{AABAA450-F35E-4BFB-8597-84ED3C2A7C91}" type="parTrans" cxnId="{DF6C2A88-B6AB-4134-8E6F-830096B85062}">
      <dgm:prSet custT="1"/>
      <dgm:spPr/>
      <dgm:t>
        <a:bodyPr/>
        <a:lstStyle/>
        <a:p>
          <a:endParaRPr lang="es-CO" sz="1000" dirty="0">
            <a:latin typeface="Arial" pitchFamily="34" charset="0"/>
            <a:cs typeface="Arial" pitchFamily="34" charset="0"/>
          </a:endParaRPr>
        </a:p>
      </dgm:t>
    </dgm:pt>
    <dgm:pt modelId="{37500C08-D52A-41B7-AF3E-AE078B6F1DBC}" type="sibTrans" cxnId="{DF6C2A88-B6AB-4134-8E6F-830096B85062}">
      <dgm:prSet/>
      <dgm:spPr/>
      <dgm:t>
        <a:bodyPr/>
        <a:lstStyle/>
        <a:p>
          <a:endParaRPr lang="es-CO"/>
        </a:p>
      </dgm:t>
    </dgm:pt>
    <dgm:pt modelId="{282B44FD-20E6-4346-8F4F-5325D5AD9329}">
      <dgm:prSet phldrT="[Texto]" custT="1"/>
      <dgm:spPr/>
      <dgm:t>
        <a:bodyPr/>
        <a:lstStyle/>
        <a:p>
          <a:r>
            <a:rPr lang="es-CO" sz="1000" dirty="0" smtClean="0">
              <a:latin typeface="Arial" pitchFamily="34" charset="0"/>
              <a:cs typeface="Arial" pitchFamily="34" charset="0"/>
              <a:hlinkClick xmlns:r="http://schemas.openxmlformats.org/officeDocument/2006/relationships" r:id="rId2" action="ppaction://hlinksldjump"/>
            </a:rPr>
            <a:t>INTERRUPTOR DE POTENCIA </a:t>
          </a:r>
          <a:endParaRPr lang="es-CO" sz="1000" dirty="0">
            <a:latin typeface="Arial" pitchFamily="34" charset="0"/>
            <a:cs typeface="Arial" pitchFamily="34" charset="0"/>
          </a:endParaRPr>
        </a:p>
      </dgm:t>
    </dgm:pt>
    <dgm:pt modelId="{FC278122-EDA6-49A5-B5C3-0B4D90F5E215}" type="parTrans" cxnId="{14F90886-8077-44E3-B5EF-DEE19E07C8EC}">
      <dgm:prSet custT="1"/>
      <dgm:spPr/>
      <dgm:t>
        <a:bodyPr/>
        <a:lstStyle/>
        <a:p>
          <a:endParaRPr lang="es-CO" sz="1000" dirty="0">
            <a:latin typeface="Arial" pitchFamily="34" charset="0"/>
            <a:cs typeface="Arial" pitchFamily="34" charset="0"/>
          </a:endParaRPr>
        </a:p>
      </dgm:t>
    </dgm:pt>
    <dgm:pt modelId="{8CD81936-1451-4284-B7B6-5A8792AED44E}" type="sibTrans" cxnId="{14F90886-8077-44E3-B5EF-DEE19E07C8EC}">
      <dgm:prSet/>
      <dgm:spPr/>
      <dgm:t>
        <a:bodyPr/>
        <a:lstStyle/>
        <a:p>
          <a:endParaRPr lang="es-CO"/>
        </a:p>
      </dgm:t>
    </dgm:pt>
    <dgm:pt modelId="{F1FAEFBB-4A9D-4B86-8AA3-2308AA1C50C4}">
      <dgm:prSet phldrT="[Texto]" custT="1"/>
      <dgm:spPr/>
      <dgm:t>
        <a:bodyPr/>
        <a:lstStyle/>
        <a:p>
          <a:r>
            <a:rPr lang="es-CO" sz="1000" dirty="0" smtClean="0">
              <a:latin typeface="Arial" pitchFamily="34" charset="0"/>
              <a:cs typeface="Arial" pitchFamily="34" charset="0"/>
              <a:hlinkClick xmlns:r="http://schemas.openxmlformats.org/officeDocument/2006/relationships" r:id="rId3" action="ppaction://hlinksldjump"/>
            </a:rPr>
            <a:t>TRANSFORMADORES DE CORRIENTE </a:t>
          </a:r>
          <a:endParaRPr lang="es-CO" sz="1000" dirty="0">
            <a:latin typeface="Arial" pitchFamily="34" charset="0"/>
            <a:cs typeface="Arial" pitchFamily="34" charset="0"/>
          </a:endParaRPr>
        </a:p>
      </dgm:t>
    </dgm:pt>
    <dgm:pt modelId="{A6EBB77D-365A-4B1D-9D30-9AC7C147C991}" type="parTrans" cxnId="{6995966D-6A82-4732-B5C4-587689DE8774}">
      <dgm:prSet custT="1"/>
      <dgm:spPr/>
      <dgm:t>
        <a:bodyPr/>
        <a:lstStyle/>
        <a:p>
          <a:endParaRPr lang="es-CO" sz="1000" dirty="0">
            <a:latin typeface="Arial" pitchFamily="34" charset="0"/>
            <a:cs typeface="Arial" pitchFamily="34" charset="0"/>
          </a:endParaRPr>
        </a:p>
      </dgm:t>
    </dgm:pt>
    <dgm:pt modelId="{3DB1FC60-1D1A-4D4E-AFF7-891181580A9D}" type="sibTrans" cxnId="{6995966D-6A82-4732-B5C4-587689DE8774}">
      <dgm:prSet/>
      <dgm:spPr/>
      <dgm:t>
        <a:bodyPr/>
        <a:lstStyle/>
        <a:p>
          <a:endParaRPr lang="es-CO"/>
        </a:p>
      </dgm:t>
    </dgm:pt>
    <dgm:pt modelId="{2D146F47-4DA2-4182-A6CF-A3B0B856E205}">
      <dgm:prSet custT="1"/>
      <dgm:spPr/>
      <dgm:t>
        <a:bodyPr/>
        <a:lstStyle/>
        <a:p>
          <a:r>
            <a:rPr lang="es-CO" sz="1000" dirty="0" smtClean="0">
              <a:latin typeface="Arial" pitchFamily="34" charset="0"/>
              <a:cs typeface="Arial" pitchFamily="34" charset="0"/>
              <a:hlinkClick xmlns:r="http://schemas.openxmlformats.org/officeDocument/2006/relationships" r:id="rId4" action="ppaction://hlinksldjump"/>
            </a:rPr>
            <a:t>TRANSFORMADORES DE POTENCIAL </a:t>
          </a:r>
          <a:endParaRPr lang="es-CO" sz="1000" dirty="0">
            <a:latin typeface="Arial" pitchFamily="34" charset="0"/>
            <a:cs typeface="Arial" pitchFamily="34" charset="0"/>
          </a:endParaRPr>
        </a:p>
      </dgm:t>
    </dgm:pt>
    <dgm:pt modelId="{904E2128-3347-42DB-B46C-0D52CD35C6D3}" type="parTrans" cxnId="{909F685A-91C0-4C15-9D92-1738EFC4A615}">
      <dgm:prSet custT="1"/>
      <dgm:spPr/>
      <dgm:t>
        <a:bodyPr/>
        <a:lstStyle/>
        <a:p>
          <a:endParaRPr lang="es-CO" sz="1000" dirty="0">
            <a:latin typeface="Arial" pitchFamily="34" charset="0"/>
            <a:cs typeface="Arial" pitchFamily="34" charset="0"/>
          </a:endParaRPr>
        </a:p>
      </dgm:t>
    </dgm:pt>
    <dgm:pt modelId="{63B31A1D-D794-4BCB-A603-2CB9105C0A88}" type="sibTrans" cxnId="{909F685A-91C0-4C15-9D92-1738EFC4A615}">
      <dgm:prSet/>
      <dgm:spPr/>
      <dgm:t>
        <a:bodyPr/>
        <a:lstStyle/>
        <a:p>
          <a:endParaRPr lang="es-CO"/>
        </a:p>
      </dgm:t>
    </dgm:pt>
    <dgm:pt modelId="{8A6051A6-F404-4BA2-AEF8-2321E3D020AD}">
      <dgm:prSet custT="1"/>
      <dgm:spPr/>
      <dgm:t>
        <a:bodyPr/>
        <a:lstStyle/>
        <a:p>
          <a:r>
            <a:rPr lang="es-CO" sz="1000" dirty="0" smtClean="0">
              <a:latin typeface="Arial" pitchFamily="34" charset="0"/>
              <a:cs typeface="Arial" pitchFamily="34" charset="0"/>
              <a:hlinkClick xmlns:r="http://schemas.openxmlformats.org/officeDocument/2006/relationships" r:id="rId5" action="ppaction://hlinksldjump"/>
            </a:rPr>
            <a:t>TABLERO DE CONTROL Y MEDICIÓN </a:t>
          </a:r>
          <a:endParaRPr lang="es-CO" sz="1000" dirty="0">
            <a:latin typeface="Arial" pitchFamily="34" charset="0"/>
            <a:cs typeface="Arial" pitchFamily="34" charset="0"/>
          </a:endParaRPr>
        </a:p>
      </dgm:t>
    </dgm:pt>
    <dgm:pt modelId="{8063E9DA-4AB4-49B9-A1DF-041A9E679257}" type="parTrans" cxnId="{963090F4-CA51-4BF3-9376-A387283DC6FA}">
      <dgm:prSet custT="1"/>
      <dgm:spPr/>
      <dgm:t>
        <a:bodyPr/>
        <a:lstStyle/>
        <a:p>
          <a:endParaRPr lang="es-CO" sz="1000" dirty="0">
            <a:latin typeface="Arial" pitchFamily="34" charset="0"/>
            <a:cs typeface="Arial" pitchFamily="34" charset="0"/>
          </a:endParaRPr>
        </a:p>
      </dgm:t>
    </dgm:pt>
    <dgm:pt modelId="{9B9D8F91-D84F-4C67-9072-75732D6B6F41}" type="sibTrans" cxnId="{963090F4-CA51-4BF3-9376-A387283DC6FA}">
      <dgm:prSet/>
      <dgm:spPr/>
      <dgm:t>
        <a:bodyPr/>
        <a:lstStyle/>
        <a:p>
          <a:endParaRPr lang="es-CO"/>
        </a:p>
      </dgm:t>
    </dgm:pt>
    <dgm:pt modelId="{3E5E4BF7-3E50-4876-B58F-60ACDA623B28}">
      <dgm:prSet custT="1"/>
      <dgm:spPr/>
      <dgm:t>
        <a:bodyPr/>
        <a:lstStyle/>
        <a:p>
          <a:r>
            <a:rPr lang="es-CO" sz="1000" dirty="0" smtClean="0">
              <a:latin typeface="Arial" pitchFamily="34" charset="0"/>
              <a:cs typeface="Arial" pitchFamily="34" charset="0"/>
              <a:hlinkClick xmlns:r="http://schemas.openxmlformats.org/officeDocument/2006/relationships" r:id="rId6" action="ppaction://hlinksldjump"/>
            </a:rPr>
            <a:t>BARRAS O TUBOS CONDUCTORES </a:t>
          </a:r>
          <a:endParaRPr lang="es-CO" sz="1000" dirty="0">
            <a:latin typeface="Arial" pitchFamily="34" charset="0"/>
            <a:cs typeface="Arial" pitchFamily="34" charset="0"/>
          </a:endParaRPr>
        </a:p>
      </dgm:t>
    </dgm:pt>
    <dgm:pt modelId="{C6D74540-89DC-4B5E-B81D-584F16E4ADAD}" type="parTrans" cxnId="{9A3FDF19-1102-4661-AB51-1419B44B3D23}">
      <dgm:prSet custT="1"/>
      <dgm:spPr/>
      <dgm:t>
        <a:bodyPr/>
        <a:lstStyle/>
        <a:p>
          <a:endParaRPr lang="es-CO" sz="1000" dirty="0">
            <a:latin typeface="Arial" pitchFamily="34" charset="0"/>
            <a:cs typeface="Arial" pitchFamily="34" charset="0"/>
          </a:endParaRPr>
        </a:p>
      </dgm:t>
    </dgm:pt>
    <dgm:pt modelId="{562EA17D-1F16-4559-81F3-0D7FCA4DB3A1}" type="sibTrans" cxnId="{9A3FDF19-1102-4661-AB51-1419B44B3D23}">
      <dgm:prSet/>
      <dgm:spPr/>
      <dgm:t>
        <a:bodyPr/>
        <a:lstStyle/>
        <a:p>
          <a:endParaRPr lang="es-CO"/>
        </a:p>
      </dgm:t>
    </dgm:pt>
    <dgm:pt modelId="{433874BA-8286-4BC7-9D1A-6447663CBB61}">
      <dgm:prSet custT="1"/>
      <dgm:spPr/>
      <dgm:t>
        <a:bodyPr/>
        <a:lstStyle/>
        <a:p>
          <a:r>
            <a:rPr lang="es-CO" sz="1000" dirty="0" smtClean="0">
              <a:latin typeface="Arial" pitchFamily="34" charset="0"/>
              <a:cs typeface="Arial" pitchFamily="34" charset="0"/>
              <a:hlinkClick xmlns:r="http://schemas.openxmlformats.org/officeDocument/2006/relationships" r:id="rId7" action="ppaction://hlinksldjump"/>
            </a:rPr>
            <a:t>PUESTA A TIERRA </a:t>
          </a:r>
          <a:endParaRPr lang="es-CO" sz="1000" dirty="0">
            <a:latin typeface="Arial" pitchFamily="34" charset="0"/>
            <a:cs typeface="Arial" pitchFamily="34" charset="0"/>
          </a:endParaRPr>
        </a:p>
      </dgm:t>
    </dgm:pt>
    <dgm:pt modelId="{C472B4D2-2994-420F-A617-20D106D4AF51}" type="parTrans" cxnId="{AD467E50-B383-4F30-8816-37675A898E9E}">
      <dgm:prSet custT="1"/>
      <dgm:spPr/>
      <dgm:t>
        <a:bodyPr/>
        <a:lstStyle/>
        <a:p>
          <a:endParaRPr lang="es-CO" sz="1000" dirty="0">
            <a:latin typeface="Arial" pitchFamily="34" charset="0"/>
            <a:cs typeface="Arial" pitchFamily="34" charset="0"/>
          </a:endParaRPr>
        </a:p>
      </dgm:t>
    </dgm:pt>
    <dgm:pt modelId="{C501B13D-F294-4ADC-B06D-C22109D05619}" type="sibTrans" cxnId="{AD467E50-B383-4F30-8816-37675A898E9E}">
      <dgm:prSet/>
      <dgm:spPr/>
      <dgm:t>
        <a:bodyPr/>
        <a:lstStyle/>
        <a:p>
          <a:endParaRPr lang="es-CO"/>
        </a:p>
      </dgm:t>
    </dgm:pt>
    <dgm:pt modelId="{B36358B6-94A0-4C4E-B829-84613A9320CD}">
      <dgm:prSet custT="1"/>
      <dgm:spPr/>
      <dgm:t>
        <a:bodyPr/>
        <a:lstStyle/>
        <a:p>
          <a:r>
            <a:rPr lang="es-CO" sz="1000" dirty="0" smtClean="0">
              <a:latin typeface="Arial" pitchFamily="34" charset="0"/>
              <a:cs typeface="Arial" pitchFamily="34" charset="0"/>
              <a:hlinkClick xmlns:r="http://schemas.openxmlformats.org/officeDocument/2006/relationships" r:id="rId8" action="ppaction://hlinksldjump"/>
            </a:rPr>
            <a:t>INTERRUPTOR DE TRANSFERECIA </a:t>
          </a:r>
          <a:endParaRPr lang="es-CO" sz="1000" dirty="0">
            <a:latin typeface="Arial" pitchFamily="34" charset="0"/>
            <a:cs typeface="Arial" pitchFamily="34" charset="0"/>
          </a:endParaRPr>
        </a:p>
      </dgm:t>
    </dgm:pt>
    <dgm:pt modelId="{13F79C65-7837-4A9D-93A6-43A516F39E02}" type="parTrans" cxnId="{E4F3AA1D-FA7B-47D2-A3C4-D9A06A413548}">
      <dgm:prSet custT="1"/>
      <dgm:spPr/>
      <dgm:t>
        <a:bodyPr/>
        <a:lstStyle/>
        <a:p>
          <a:endParaRPr lang="es-CO" sz="1000" dirty="0">
            <a:latin typeface="Arial" pitchFamily="34" charset="0"/>
            <a:cs typeface="Arial" pitchFamily="34" charset="0"/>
          </a:endParaRPr>
        </a:p>
      </dgm:t>
    </dgm:pt>
    <dgm:pt modelId="{B9DEC320-00A6-4FAC-A06C-97956667C431}" type="sibTrans" cxnId="{E4F3AA1D-FA7B-47D2-A3C4-D9A06A413548}">
      <dgm:prSet/>
      <dgm:spPr/>
      <dgm:t>
        <a:bodyPr/>
        <a:lstStyle/>
        <a:p>
          <a:endParaRPr lang="es-CO"/>
        </a:p>
      </dgm:t>
    </dgm:pt>
    <dgm:pt modelId="{B95F0F77-6EDA-4085-BBDE-F087CB33EAB2}">
      <dgm:prSet custT="1"/>
      <dgm:spPr/>
      <dgm:t>
        <a:bodyPr/>
        <a:lstStyle/>
        <a:p>
          <a:r>
            <a:rPr lang="es-CO" sz="1000" dirty="0" smtClean="0">
              <a:latin typeface="Arial" pitchFamily="34" charset="0"/>
              <a:cs typeface="Arial" pitchFamily="34" charset="0"/>
              <a:hlinkClick xmlns:r="http://schemas.openxmlformats.org/officeDocument/2006/relationships" r:id="rId9" action="ppaction://hlinksldjump"/>
            </a:rPr>
            <a:t>PARARRAYOS </a:t>
          </a:r>
          <a:endParaRPr lang="es-CO" sz="1000" dirty="0">
            <a:latin typeface="Arial" pitchFamily="34" charset="0"/>
            <a:cs typeface="Arial" pitchFamily="34" charset="0"/>
          </a:endParaRPr>
        </a:p>
      </dgm:t>
    </dgm:pt>
    <dgm:pt modelId="{FE314AC1-575E-4750-A462-649C3A9BC960}" type="parTrans" cxnId="{61B1AD8B-7579-4598-BE5F-EAB8D71D0DFC}">
      <dgm:prSet custT="1"/>
      <dgm:spPr/>
      <dgm:t>
        <a:bodyPr/>
        <a:lstStyle/>
        <a:p>
          <a:endParaRPr lang="es-CO" sz="1000" dirty="0">
            <a:latin typeface="Arial" pitchFamily="34" charset="0"/>
            <a:cs typeface="Arial" pitchFamily="34" charset="0"/>
          </a:endParaRPr>
        </a:p>
      </dgm:t>
    </dgm:pt>
    <dgm:pt modelId="{6AAC6AC2-E80C-473D-957B-D44494750CA1}" type="sibTrans" cxnId="{61B1AD8B-7579-4598-BE5F-EAB8D71D0DFC}">
      <dgm:prSet/>
      <dgm:spPr/>
      <dgm:t>
        <a:bodyPr/>
        <a:lstStyle/>
        <a:p>
          <a:endParaRPr lang="es-CO"/>
        </a:p>
      </dgm:t>
    </dgm:pt>
    <dgm:pt modelId="{16B28ABC-02BF-49AF-ACDE-6DA2CD2E2EA3}">
      <dgm:prSet custT="1"/>
      <dgm:spPr/>
      <dgm:t>
        <a:bodyPr/>
        <a:lstStyle/>
        <a:p>
          <a:r>
            <a:rPr lang="es-CO" sz="1000" dirty="0" smtClean="0">
              <a:latin typeface="Arial" pitchFamily="34" charset="0"/>
              <a:cs typeface="Arial" pitchFamily="34" charset="0"/>
              <a:hlinkClick xmlns:r="http://schemas.openxmlformats.org/officeDocument/2006/relationships" r:id="rId10" action="ppaction://hlinksldjump"/>
            </a:rPr>
            <a:t>APARTARRAYOS </a:t>
          </a:r>
          <a:endParaRPr lang="es-CO" sz="1000" dirty="0">
            <a:latin typeface="Arial" pitchFamily="34" charset="0"/>
            <a:cs typeface="Arial" pitchFamily="34" charset="0"/>
          </a:endParaRPr>
        </a:p>
      </dgm:t>
    </dgm:pt>
    <dgm:pt modelId="{FFC765B2-4323-47B3-B08B-21AA4D0A0D29}" type="parTrans" cxnId="{226259AC-9694-484B-9278-EB6ABDCF2289}">
      <dgm:prSet custT="1"/>
      <dgm:spPr/>
      <dgm:t>
        <a:bodyPr/>
        <a:lstStyle/>
        <a:p>
          <a:endParaRPr lang="es-CO" sz="1000" dirty="0">
            <a:latin typeface="Arial" pitchFamily="34" charset="0"/>
            <a:cs typeface="Arial" pitchFamily="34" charset="0"/>
          </a:endParaRPr>
        </a:p>
      </dgm:t>
    </dgm:pt>
    <dgm:pt modelId="{5082A0C5-BC40-4531-8993-137E511182BC}" type="sibTrans" cxnId="{226259AC-9694-484B-9278-EB6ABDCF2289}">
      <dgm:prSet/>
      <dgm:spPr/>
      <dgm:t>
        <a:bodyPr/>
        <a:lstStyle/>
        <a:p>
          <a:endParaRPr lang="es-CO"/>
        </a:p>
      </dgm:t>
    </dgm:pt>
    <dgm:pt modelId="{ACC16702-C361-462E-A8DE-AEC8B8CAE381}">
      <dgm:prSet custT="1"/>
      <dgm:spPr/>
      <dgm:t>
        <a:bodyPr/>
        <a:lstStyle/>
        <a:p>
          <a:r>
            <a:rPr lang="es-CO" sz="1000" dirty="0" smtClean="0">
              <a:latin typeface="Arial" pitchFamily="34" charset="0"/>
              <a:cs typeface="Arial" pitchFamily="34" charset="0"/>
              <a:hlinkClick xmlns:r="http://schemas.openxmlformats.org/officeDocument/2006/relationships" r:id="rId11" action="ppaction://hlinksldjump"/>
            </a:rPr>
            <a:t>HILO DE GUARDA </a:t>
          </a:r>
          <a:endParaRPr lang="es-CO" sz="1000" dirty="0">
            <a:latin typeface="Arial" pitchFamily="34" charset="0"/>
            <a:cs typeface="Arial" pitchFamily="34" charset="0"/>
          </a:endParaRPr>
        </a:p>
      </dgm:t>
    </dgm:pt>
    <dgm:pt modelId="{68023764-77A5-4E7A-BDA6-27950F94CA2A}" type="parTrans" cxnId="{8D5E3232-ADEE-4742-AA94-B76FD00211C3}">
      <dgm:prSet custT="1"/>
      <dgm:spPr/>
      <dgm:t>
        <a:bodyPr/>
        <a:lstStyle/>
        <a:p>
          <a:endParaRPr lang="es-CO" sz="1000" dirty="0">
            <a:latin typeface="Arial" pitchFamily="34" charset="0"/>
            <a:cs typeface="Arial" pitchFamily="34" charset="0"/>
          </a:endParaRPr>
        </a:p>
      </dgm:t>
    </dgm:pt>
    <dgm:pt modelId="{86396CCF-D5A2-488A-BE78-3C40C352F742}" type="sibTrans" cxnId="{8D5E3232-ADEE-4742-AA94-B76FD00211C3}">
      <dgm:prSet/>
      <dgm:spPr/>
      <dgm:t>
        <a:bodyPr/>
        <a:lstStyle/>
        <a:p>
          <a:endParaRPr lang="es-CO"/>
        </a:p>
      </dgm:t>
    </dgm:pt>
    <dgm:pt modelId="{4B5BDC52-223C-4B13-8805-6A7549E3CA28}">
      <dgm:prSet custT="1"/>
      <dgm:spPr/>
      <dgm:t>
        <a:bodyPr/>
        <a:lstStyle/>
        <a:p>
          <a:r>
            <a:rPr lang="es-CO" sz="1000" dirty="0" smtClean="0">
              <a:latin typeface="Arial" pitchFamily="34" charset="0"/>
              <a:cs typeface="Arial" pitchFamily="34" charset="0"/>
              <a:hlinkClick xmlns:r="http://schemas.openxmlformats.org/officeDocument/2006/relationships" r:id="rId12" action="ppaction://hlinksldjump"/>
            </a:rPr>
            <a:t> SECCIONADORES</a:t>
          </a:r>
          <a:endParaRPr lang="es-CO" sz="1000" dirty="0">
            <a:latin typeface="Arial" pitchFamily="34" charset="0"/>
            <a:cs typeface="Arial" pitchFamily="34" charset="0"/>
          </a:endParaRPr>
        </a:p>
      </dgm:t>
    </dgm:pt>
    <dgm:pt modelId="{398F7DFA-E878-48C3-A60F-CC3A893D6495}" type="parTrans" cxnId="{0E53ED95-6384-49B3-8756-30DA489F0D74}">
      <dgm:prSet/>
      <dgm:spPr/>
      <dgm:t>
        <a:bodyPr/>
        <a:lstStyle/>
        <a:p>
          <a:endParaRPr lang="es-CO" dirty="0"/>
        </a:p>
      </dgm:t>
    </dgm:pt>
    <dgm:pt modelId="{4A1709E3-E5D9-4811-99D2-F1E2A6C0F987}" type="sibTrans" cxnId="{0E53ED95-6384-49B3-8756-30DA489F0D74}">
      <dgm:prSet/>
      <dgm:spPr/>
      <dgm:t>
        <a:bodyPr/>
        <a:lstStyle/>
        <a:p>
          <a:endParaRPr lang="es-CO"/>
        </a:p>
      </dgm:t>
    </dgm:pt>
    <dgm:pt modelId="{8534B81A-A65C-4312-8A7D-2C868E6F5E90}" type="pres">
      <dgm:prSet presAssocID="{E35D53EC-B72B-4531-9518-0C9F5E693660}" presName="cycle" presStyleCnt="0">
        <dgm:presLayoutVars>
          <dgm:chMax val="1"/>
          <dgm:dir/>
          <dgm:animLvl val="ctr"/>
          <dgm:resizeHandles val="exact"/>
        </dgm:presLayoutVars>
      </dgm:prSet>
      <dgm:spPr/>
      <dgm:t>
        <a:bodyPr/>
        <a:lstStyle/>
        <a:p>
          <a:endParaRPr lang="es-CO"/>
        </a:p>
      </dgm:t>
    </dgm:pt>
    <dgm:pt modelId="{6AC53873-B28D-4FCA-A4A2-A5886852BB3F}" type="pres">
      <dgm:prSet presAssocID="{AAA7098C-024C-4991-AAA0-013D75DB4748}" presName="centerShape" presStyleLbl="node0" presStyleIdx="0" presStyleCnt="1" custScaleX="175000" custScaleY="143998"/>
      <dgm:spPr/>
      <dgm:t>
        <a:bodyPr/>
        <a:lstStyle/>
        <a:p>
          <a:endParaRPr lang="es-CO"/>
        </a:p>
      </dgm:t>
    </dgm:pt>
    <dgm:pt modelId="{66BF43B2-A2D6-4A17-B729-EDA5CC3770C0}" type="pres">
      <dgm:prSet presAssocID="{AABAA450-F35E-4BFB-8597-84ED3C2A7C91}" presName="Name9" presStyleLbl="parChTrans1D2" presStyleIdx="0" presStyleCnt="12"/>
      <dgm:spPr/>
      <dgm:t>
        <a:bodyPr/>
        <a:lstStyle/>
        <a:p>
          <a:endParaRPr lang="es-CO"/>
        </a:p>
      </dgm:t>
    </dgm:pt>
    <dgm:pt modelId="{F88BE899-E9E6-41A2-8362-0ACCD40834A3}" type="pres">
      <dgm:prSet presAssocID="{AABAA450-F35E-4BFB-8597-84ED3C2A7C91}" presName="connTx" presStyleLbl="parChTrans1D2" presStyleIdx="0" presStyleCnt="12"/>
      <dgm:spPr/>
      <dgm:t>
        <a:bodyPr/>
        <a:lstStyle/>
        <a:p>
          <a:endParaRPr lang="es-CO"/>
        </a:p>
      </dgm:t>
    </dgm:pt>
    <dgm:pt modelId="{9218F7C1-FB5A-4A4E-9B11-43C2958F3268}" type="pres">
      <dgm:prSet presAssocID="{898B76B3-FCF8-47F4-BDE2-67A00E79CA83}" presName="node" presStyleLbl="node1" presStyleIdx="0" presStyleCnt="12">
        <dgm:presLayoutVars>
          <dgm:bulletEnabled val="1"/>
        </dgm:presLayoutVars>
      </dgm:prSet>
      <dgm:spPr/>
      <dgm:t>
        <a:bodyPr/>
        <a:lstStyle/>
        <a:p>
          <a:endParaRPr lang="es-CO"/>
        </a:p>
      </dgm:t>
    </dgm:pt>
    <dgm:pt modelId="{6A638C0B-D4CB-4983-AE09-79A359112519}" type="pres">
      <dgm:prSet presAssocID="{FC278122-EDA6-49A5-B5C3-0B4D90F5E215}" presName="Name9" presStyleLbl="parChTrans1D2" presStyleIdx="1" presStyleCnt="12"/>
      <dgm:spPr/>
      <dgm:t>
        <a:bodyPr/>
        <a:lstStyle/>
        <a:p>
          <a:endParaRPr lang="es-CO"/>
        </a:p>
      </dgm:t>
    </dgm:pt>
    <dgm:pt modelId="{782084B7-A894-4130-B6F2-EEA09E40F56E}" type="pres">
      <dgm:prSet presAssocID="{FC278122-EDA6-49A5-B5C3-0B4D90F5E215}" presName="connTx" presStyleLbl="parChTrans1D2" presStyleIdx="1" presStyleCnt="12"/>
      <dgm:spPr/>
      <dgm:t>
        <a:bodyPr/>
        <a:lstStyle/>
        <a:p>
          <a:endParaRPr lang="es-CO"/>
        </a:p>
      </dgm:t>
    </dgm:pt>
    <dgm:pt modelId="{8F585A99-9A31-43E6-9EE6-402930566538}" type="pres">
      <dgm:prSet presAssocID="{282B44FD-20E6-4346-8F4F-5325D5AD9329}" presName="node" presStyleLbl="node1" presStyleIdx="1" presStyleCnt="12" custScaleX="134247">
        <dgm:presLayoutVars>
          <dgm:bulletEnabled val="1"/>
        </dgm:presLayoutVars>
      </dgm:prSet>
      <dgm:spPr/>
      <dgm:t>
        <a:bodyPr/>
        <a:lstStyle/>
        <a:p>
          <a:endParaRPr lang="es-CO"/>
        </a:p>
      </dgm:t>
    </dgm:pt>
    <dgm:pt modelId="{18D0A209-E2F2-4BD2-B36A-5C9FDADA2267}" type="pres">
      <dgm:prSet presAssocID="{A6EBB77D-365A-4B1D-9D30-9AC7C147C991}" presName="Name9" presStyleLbl="parChTrans1D2" presStyleIdx="2" presStyleCnt="12"/>
      <dgm:spPr/>
      <dgm:t>
        <a:bodyPr/>
        <a:lstStyle/>
        <a:p>
          <a:endParaRPr lang="es-CO"/>
        </a:p>
      </dgm:t>
    </dgm:pt>
    <dgm:pt modelId="{CD1321F1-063E-4602-81EE-0D0ACEBB17A4}" type="pres">
      <dgm:prSet presAssocID="{A6EBB77D-365A-4B1D-9D30-9AC7C147C991}" presName="connTx" presStyleLbl="parChTrans1D2" presStyleIdx="2" presStyleCnt="12"/>
      <dgm:spPr/>
      <dgm:t>
        <a:bodyPr/>
        <a:lstStyle/>
        <a:p>
          <a:endParaRPr lang="es-CO"/>
        </a:p>
      </dgm:t>
    </dgm:pt>
    <dgm:pt modelId="{BDBBD5ED-23D3-4040-BED5-695EC415793D}" type="pres">
      <dgm:prSet presAssocID="{F1FAEFBB-4A9D-4B86-8AA3-2308AA1C50C4}" presName="node" presStyleLbl="node1" presStyleIdx="2" presStyleCnt="12" custScaleX="182125">
        <dgm:presLayoutVars>
          <dgm:bulletEnabled val="1"/>
        </dgm:presLayoutVars>
      </dgm:prSet>
      <dgm:spPr/>
      <dgm:t>
        <a:bodyPr/>
        <a:lstStyle/>
        <a:p>
          <a:endParaRPr lang="es-CO"/>
        </a:p>
      </dgm:t>
    </dgm:pt>
    <dgm:pt modelId="{95D6A151-2647-47CF-A80D-9D0B351CE7BA}" type="pres">
      <dgm:prSet presAssocID="{904E2128-3347-42DB-B46C-0D52CD35C6D3}" presName="Name9" presStyleLbl="parChTrans1D2" presStyleIdx="3" presStyleCnt="12"/>
      <dgm:spPr/>
      <dgm:t>
        <a:bodyPr/>
        <a:lstStyle/>
        <a:p>
          <a:endParaRPr lang="es-CO"/>
        </a:p>
      </dgm:t>
    </dgm:pt>
    <dgm:pt modelId="{F493FA90-0D51-4E02-95DA-196FFD08CD88}" type="pres">
      <dgm:prSet presAssocID="{904E2128-3347-42DB-B46C-0D52CD35C6D3}" presName="connTx" presStyleLbl="parChTrans1D2" presStyleIdx="3" presStyleCnt="12"/>
      <dgm:spPr/>
      <dgm:t>
        <a:bodyPr/>
        <a:lstStyle/>
        <a:p>
          <a:endParaRPr lang="es-CO"/>
        </a:p>
      </dgm:t>
    </dgm:pt>
    <dgm:pt modelId="{E1E3E3C2-7B6D-407A-94E2-90C7D6CE6FCB}" type="pres">
      <dgm:prSet presAssocID="{2D146F47-4DA2-4182-A6CF-A3B0B856E205}" presName="node" presStyleLbl="node1" presStyleIdx="3" presStyleCnt="12" custScaleX="180997">
        <dgm:presLayoutVars>
          <dgm:bulletEnabled val="1"/>
        </dgm:presLayoutVars>
      </dgm:prSet>
      <dgm:spPr/>
      <dgm:t>
        <a:bodyPr/>
        <a:lstStyle/>
        <a:p>
          <a:endParaRPr lang="es-CO"/>
        </a:p>
      </dgm:t>
    </dgm:pt>
    <dgm:pt modelId="{4D14D15C-6CF3-4C96-B67A-3AF7B5362671}" type="pres">
      <dgm:prSet presAssocID="{8063E9DA-4AB4-49B9-A1DF-041A9E679257}" presName="Name9" presStyleLbl="parChTrans1D2" presStyleIdx="4" presStyleCnt="12"/>
      <dgm:spPr/>
      <dgm:t>
        <a:bodyPr/>
        <a:lstStyle/>
        <a:p>
          <a:endParaRPr lang="es-CO"/>
        </a:p>
      </dgm:t>
    </dgm:pt>
    <dgm:pt modelId="{30183B7E-1F6E-4612-A4DC-16E37D5C034D}" type="pres">
      <dgm:prSet presAssocID="{8063E9DA-4AB4-49B9-A1DF-041A9E679257}" presName="connTx" presStyleLbl="parChTrans1D2" presStyleIdx="4" presStyleCnt="12"/>
      <dgm:spPr/>
      <dgm:t>
        <a:bodyPr/>
        <a:lstStyle/>
        <a:p>
          <a:endParaRPr lang="es-CO"/>
        </a:p>
      </dgm:t>
    </dgm:pt>
    <dgm:pt modelId="{CCB4C3FB-D1E6-4AE2-875B-B5F0B47D04CB}" type="pres">
      <dgm:prSet presAssocID="{8A6051A6-F404-4BA2-AEF8-2321E3D020AD}" presName="node" presStyleLbl="node1" presStyleIdx="4" presStyleCnt="12">
        <dgm:presLayoutVars>
          <dgm:bulletEnabled val="1"/>
        </dgm:presLayoutVars>
      </dgm:prSet>
      <dgm:spPr/>
      <dgm:t>
        <a:bodyPr/>
        <a:lstStyle/>
        <a:p>
          <a:endParaRPr lang="es-CO"/>
        </a:p>
      </dgm:t>
    </dgm:pt>
    <dgm:pt modelId="{5C7174E4-7717-4257-ACBD-3502E7E0B656}" type="pres">
      <dgm:prSet presAssocID="{C6D74540-89DC-4B5E-B81D-584F16E4ADAD}" presName="Name9" presStyleLbl="parChTrans1D2" presStyleIdx="5" presStyleCnt="12"/>
      <dgm:spPr/>
      <dgm:t>
        <a:bodyPr/>
        <a:lstStyle/>
        <a:p>
          <a:endParaRPr lang="es-CO"/>
        </a:p>
      </dgm:t>
    </dgm:pt>
    <dgm:pt modelId="{1C4F7E19-BC84-4209-8E6C-022A6838E458}" type="pres">
      <dgm:prSet presAssocID="{C6D74540-89DC-4B5E-B81D-584F16E4ADAD}" presName="connTx" presStyleLbl="parChTrans1D2" presStyleIdx="5" presStyleCnt="12"/>
      <dgm:spPr/>
      <dgm:t>
        <a:bodyPr/>
        <a:lstStyle/>
        <a:p>
          <a:endParaRPr lang="es-CO"/>
        </a:p>
      </dgm:t>
    </dgm:pt>
    <dgm:pt modelId="{2955B73B-58A3-49CF-BA2F-A8C8295B67D1}" type="pres">
      <dgm:prSet presAssocID="{3E5E4BF7-3E50-4876-B58F-60ACDA623B28}" presName="node" presStyleLbl="node1" presStyleIdx="5" presStyleCnt="12" custScaleX="142130">
        <dgm:presLayoutVars>
          <dgm:bulletEnabled val="1"/>
        </dgm:presLayoutVars>
      </dgm:prSet>
      <dgm:spPr/>
      <dgm:t>
        <a:bodyPr/>
        <a:lstStyle/>
        <a:p>
          <a:endParaRPr lang="es-CO"/>
        </a:p>
      </dgm:t>
    </dgm:pt>
    <dgm:pt modelId="{0882542A-3075-4280-A4E3-663DB3CCC672}" type="pres">
      <dgm:prSet presAssocID="{C472B4D2-2994-420F-A617-20D106D4AF51}" presName="Name9" presStyleLbl="parChTrans1D2" presStyleIdx="6" presStyleCnt="12"/>
      <dgm:spPr/>
      <dgm:t>
        <a:bodyPr/>
        <a:lstStyle/>
        <a:p>
          <a:endParaRPr lang="es-CO"/>
        </a:p>
      </dgm:t>
    </dgm:pt>
    <dgm:pt modelId="{1107939E-3B87-440A-ACC7-B3D8009EEF5D}" type="pres">
      <dgm:prSet presAssocID="{C472B4D2-2994-420F-A617-20D106D4AF51}" presName="connTx" presStyleLbl="parChTrans1D2" presStyleIdx="6" presStyleCnt="12"/>
      <dgm:spPr/>
      <dgm:t>
        <a:bodyPr/>
        <a:lstStyle/>
        <a:p>
          <a:endParaRPr lang="es-CO"/>
        </a:p>
      </dgm:t>
    </dgm:pt>
    <dgm:pt modelId="{D4CF0FC2-0C8F-4523-9016-2515DE86DDF3}" type="pres">
      <dgm:prSet presAssocID="{433874BA-8286-4BC7-9D1A-6447663CBB61}" presName="node" presStyleLbl="node1" presStyleIdx="6" presStyleCnt="12">
        <dgm:presLayoutVars>
          <dgm:bulletEnabled val="1"/>
        </dgm:presLayoutVars>
      </dgm:prSet>
      <dgm:spPr/>
      <dgm:t>
        <a:bodyPr/>
        <a:lstStyle/>
        <a:p>
          <a:endParaRPr lang="es-CO"/>
        </a:p>
      </dgm:t>
    </dgm:pt>
    <dgm:pt modelId="{004FCDA4-E210-4620-8574-4C2384F12A95}" type="pres">
      <dgm:prSet presAssocID="{13F79C65-7837-4A9D-93A6-43A516F39E02}" presName="Name9" presStyleLbl="parChTrans1D2" presStyleIdx="7" presStyleCnt="12"/>
      <dgm:spPr/>
      <dgm:t>
        <a:bodyPr/>
        <a:lstStyle/>
        <a:p>
          <a:endParaRPr lang="es-CO"/>
        </a:p>
      </dgm:t>
    </dgm:pt>
    <dgm:pt modelId="{C27BF4FB-4566-4FF5-9646-4A62CD9FB25C}" type="pres">
      <dgm:prSet presAssocID="{13F79C65-7837-4A9D-93A6-43A516F39E02}" presName="connTx" presStyleLbl="parChTrans1D2" presStyleIdx="7" presStyleCnt="12"/>
      <dgm:spPr/>
      <dgm:t>
        <a:bodyPr/>
        <a:lstStyle/>
        <a:p>
          <a:endParaRPr lang="es-CO"/>
        </a:p>
      </dgm:t>
    </dgm:pt>
    <dgm:pt modelId="{34C5D0A3-05C7-423D-A7EC-2AEABDEEC2E6}" type="pres">
      <dgm:prSet presAssocID="{B36358B6-94A0-4C4E-B829-84613A9320CD}" presName="node" presStyleLbl="node1" presStyleIdx="7" presStyleCnt="12" custScaleX="161376">
        <dgm:presLayoutVars>
          <dgm:bulletEnabled val="1"/>
        </dgm:presLayoutVars>
      </dgm:prSet>
      <dgm:spPr/>
      <dgm:t>
        <a:bodyPr/>
        <a:lstStyle/>
        <a:p>
          <a:endParaRPr lang="es-CO"/>
        </a:p>
      </dgm:t>
    </dgm:pt>
    <dgm:pt modelId="{EA76A666-EC65-4172-92EF-55EA5E6975DF}" type="pres">
      <dgm:prSet presAssocID="{FE314AC1-575E-4750-A462-649C3A9BC960}" presName="Name9" presStyleLbl="parChTrans1D2" presStyleIdx="8" presStyleCnt="12"/>
      <dgm:spPr/>
      <dgm:t>
        <a:bodyPr/>
        <a:lstStyle/>
        <a:p>
          <a:endParaRPr lang="es-CO"/>
        </a:p>
      </dgm:t>
    </dgm:pt>
    <dgm:pt modelId="{CACBBB55-81EA-4C1B-9ED5-8A4D08919427}" type="pres">
      <dgm:prSet presAssocID="{FE314AC1-575E-4750-A462-649C3A9BC960}" presName="connTx" presStyleLbl="parChTrans1D2" presStyleIdx="8" presStyleCnt="12"/>
      <dgm:spPr/>
      <dgm:t>
        <a:bodyPr/>
        <a:lstStyle/>
        <a:p>
          <a:endParaRPr lang="es-CO"/>
        </a:p>
      </dgm:t>
    </dgm:pt>
    <dgm:pt modelId="{91A9BD7D-C56B-4A00-82AE-0291A8597DC1}" type="pres">
      <dgm:prSet presAssocID="{B95F0F77-6EDA-4085-BBDE-F087CB33EAB2}" presName="node" presStyleLbl="node1" presStyleIdx="8" presStyleCnt="12" custScaleX="133073">
        <dgm:presLayoutVars>
          <dgm:bulletEnabled val="1"/>
        </dgm:presLayoutVars>
      </dgm:prSet>
      <dgm:spPr/>
      <dgm:t>
        <a:bodyPr/>
        <a:lstStyle/>
        <a:p>
          <a:endParaRPr lang="es-CO"/>
        </a:p>
      </dgm:t>
    </dgm:pt>
    <dgm:pt modelId="{738922E1-BA02-4C9E-9E75-F8092FC79BD4}" type="pres">
      <dgm:prSet presAssocID="{FFC765B2-4323-47B3-B08B-21AA4D0A0D29}" presName="Name9" presStyleLbl="parChTrans1D2" presStyleIdx="9" presStyleCnt="12"/>
      <dgm:spPr/>
      <dgm:t>
        <a:bodyPr/>
        <a:lstStyle/>
        <a:p>
          <a:endParaRPr lang="es-CO"/>
        </a:p>
      </dgm:t>
    </dgm:pt>
    <dgm:pt modelId="{41C5911C-FE86-4BD6-9B5B-7DE57DA06BC8}" type="pres">
      <dgm:prSet presAssocID="{FFC765B2-4323-47B3-B08B-21AA4D0A0D29}" presName="connTx" presStyleLbl="parChTrans1D2" presStyleIdx="9" presStyleCnt="12"/>
      <dgm:spPr/>
      <dgm:t>
        <a:bodyPr/>
        <a:lstStyle/>
        <a:p>
          <a:endParaRPr lang="es-CO"/>
        </a:p>
      </dgm:t>
    </dgm:pt>
    <dgm:pt modelId="{DFE96ED7-9F6E-4528-99D8-1E109C8DAF49}" type="pres">
      <dgm:prSet presAssocID="{16B28ABC-02BF-49AF-ACDE-6DA2CD2E2EA3}" presName="node" presStyleLbl="node1" presStyleIdx="9" presStyleCnt="12" custScaleX="171552">
        <dgm:presLayoutVars>
          <dgm:bulletEnabled val="1"/>
        </dgm:presLayoutVars>
      </dgm:prSet>
      <dgm:spPr/>
      <dgm:t>
        <a:bodyPr/>
        <a:lstStyle/>
        <a:p>
          <a:endParaRPr lang="es-CO"/>
        </a:p>
      </dgm:t>
    </dgm:pt>
    <dgm:pt modelId="{5291FD76-212C-4D72-AA63-191611431EE6}" type="pres">
      <dgm:prSet presAssocID="{68023764-77A5-4E7A-BDA6-27950F94CA2A}" presName="Name9" presStyleLbl="parChTrans1D2" presStyleIdx="10" presStyleCnt="12"/>
      <dgm:spPr/>
      <dgm:t>
        <a:bodyPr/>
        <a:lstStyle/>
        <a:p>
          <a:endParaRPr lang="es-CO"/>
        </a:p>
      </dgm:t>
    </dgm:pt>
    <dgm:pt modelId="{A45EB067-9517-4631-B2DD-1D8D91D09963}" type="pres">
      <dgm:prSet presAssocID="{68023764-77A5-4E7A-BDA6-27950F94CA2A}" presName="connTx" presStyleLbl="parChTrans1D2" presStyleIdx="10" presStyleCnt="12"/>
      <dgm:spPr/>
      <dgm:t>
        <a:bodyPr/>
        <a:lstStyle/>
        <a:p>
          <a:endParaRPr lang="es-CO"/>
        </a:p>
      </dgm:t>
    </dgm:pt>
    <dgm:pt modelId="{52A67717-71B4-4756-A715-267EC0BFAC0F}" type="pres">
      <dgm:prSet presAssocID="{ACC16702-C361-462E-A8DE-AEC8B8CAE381}" presName="node" presStyleLbl="node1" presStyleIdx="10" presStyleCnt="12">
        <dgm:presLayoutVars>
          <dgm:bulletEnabled val="1"/>
        </dgm:presLayoutVars>
      </dgm:prSet>
      <dgm:spPr/>
      <dgm:t>
        <a:bodyPr/>
        <a:lstStyle/>
        <a:p>
          <a:endParaRPr lang="es-CO"/>
        </a:p>
      </dgm:t>
    </dgm:pt>
    <dgm:pt modelId="{08BE83D8-8347-432D-89A7-D4462CF12B5A}" type="pres">
      <dgm:prSet presAssocID="{398F7DFA-E878-48C3-A60F-CC3A893D6495}" presName="Name9" presStyleLbl="parChTrans1D2" presStyleIdx="11" presStyleCnt="12"/>
      <dgm:spPr/>
      <dgm:t>
        <a:bodyPr/>
        <a:lstStyle/>
        <a:p>
          <a:endParaRPr lang="es-CO"/>
        </a:p>
      </dgm:t>
    </dgm:pt>
    <dgm:pt modelId="{E4A3369E-354A-4165-AC5F-F998EBB62FCF}" type="pres">
      <dgm:prSet presAssocID="{398F7DFA-E878-48C3-A60F-CC3A893D6495}" presName="connTx" presStyleLbl="parChTrans1D2" presStyleIdx="11" presStyleCnt="12"/>
      <dgm:spPr/>
      <dgm:t>
        <a:bodyPr/>
        <a:lstStyle/>
        <a:p>
          <a:endParaRPr lang="es-CO"/>
        </a:p>
      </dgm:t>
    </dgm:pt>
    <dgm:pt modelId="{39F304E8-8BBB-448B-8F34-2198222A7BAD}" type="pres">
      <dgm:prSet presAssocID="{4B5BDC52-223C-4B13-8805-6A7549E3CA28}" presName="node" presStyleLbl="node1" presStyleIdx="11" presStyleCnt="12" custScaleX="159789">
        <dgm:presLayoutVars>
          <dgm:bulletEnabled val="1"/>
        </dgm:presLayoutVars>
      </dgm:prSet>
      <dgm:spPr/>
      <dgm:t>
        <a:bodyPr/>
        <a:lstStyle/>
        <a:p>
          <a:endParaRPr lang="es-CO"/>
        </a:p>
      </dgm:t>
    </dgm:pt>
  </dgm:ptLst>
  <dgm:cxnLst>
    <dgm:cxn modelId="{2805EDE0-4A84-4B21-AACD-017C0D4BA81F}" type="presOf" srcId="{F1FAEFBB-4A9D-4B86-8AA3-2308AA1C50C4}" destId="{BDBBD5ED-23D3-4040-BED5-695EC415793D}" srcOrd="0" destOrd="0" presId="urn:microsoft.com/office/officeart/2005/8/layout/radial1"/>
    <dgm:cxn modelId="{436D452A-A3C6-4EBA-932E-3CE1D4AE9C38}" type="presOf" srcId="{282B44FD-20E6-4346-8F4F-5325D5AD9329}" destId="{8F585A99-9A31-43E6-9EE6-402930566538}" srcOrd="0" destOrd="0" presId="urn:microsoft.com/office/officeart/2005/8/layout/radial1"/>
    <dgm:cxn modelId="{3141B22B-0E43-4915-AB07-984845CAAF86}" type="presOf" srcId="{FFC765B2-4323-47B3-B08B-21AA4D0A0D29}" destId="{738922E1-BA02-4C9E-9E75-F8092FC79BD4}" srcOrd="0" destOrd="0" presId="urn:microsoft.com/office/officeart/2005/8/layout/radial1"/>
    <dgm:cxn modelId="{AD0E3306-4495-4B20-A213-D4AE1E2F29E2}" type="presOf" srcId="{A6EBB77D-365A-4B1D-9D30-9AC7C147C991}" destId="{18D0A209-E2F2-4BD2-B36A-5C9FDADA2267}" srcOrd="0" destOrd="0" presId="urn:microsoft.com/office/officeart/2005/8/layout/radial1"/>
    <dgm:cxn modelId="{A0554202-49F6-44CD-AF58-A095B8C8AABF}" type="presOf" srcId="{4B5BDC52-223C-4B13-8805-6A7549E3CA28}" destId="{39F304E8-8BBB-448B-8F34-2198222A7BAD}" srcOrd="0" destOrd="0" presId="urn:microsoft.com/office/officeart/2005/8/layout/radial1"/>
    <dgm:cxn modelId="{BBABAC3C-D087-463A-B764-DE836B0796AB}" type="presOf" srcId="{C472B4D2-2994-420F-A617-20D106D4AF51}" destId="{1107939E-3B87-440A-ACC7-B3D8009EEF5D}" srcOrd="1" destOrd="0" presId="urn:microsoft.com/office/officeart/2005/8/layout/radial1"/>
    <dgm:cxn modelId="{C0B0BA3E-E09C-4352-9375-65A81975A457}" type="presOf" srcId="{AABAA450-F35E-4BFB-8597-84ED3C2A7C91}" destId="{66BF43B2-A2D6-4A17-B729-EDA5CC3770C0}" srcOrd="0" destOrd="0" presId="urn:microsoft.com/office/officeart/2005/8/layout/radial1"/>
    <dgm:cxn modelId="{B0BB6E48-E951-49EA-86DB-424A0CC75598}" type="presOf" srcId="{8063E9DA-4AB4-49B9-A1DF-041A9E679257}" destId="{4D14D15C-6CF3-4C96-B67A-3AF7B5362671}" srcOrd="0" destOrd="0" presId="urn:microsoft.com/office/officeart/2005/8/layout/radial1"/>
    <dgm:cxn modelId="{61B1AD8B-7579-4598-BE5F-EAB8D71D0DFC}" srcId="{AAA7098C-024C-4991-AAA0-013D75DB4748}" destId="{B95F0F77-6EDA-4085-BBDE-F087CB33EAB2}" srcOrd="8" destOrd="0" parTransId="{FE314AC1-575E-4750-A462-649C3A9BC960}" sibTransId="{6AAC6AC2-E80C-473D-957B-D44494750CA1}"/>
    <dgm:cxn modelId="{226259AC-9694-484B-9278-EB6ABDCF2289}" srcId="{AAA7098C-024C-4991-AAA0-013D75DB4748}" destId="{16B28ABC-02BF-49AF-ACDE-6DA2CD2E2EA3}" srcOrd="9" destOrd="0" parTransId="{FFC765B2-4323-47B3-B08B-21AA4D0A0D29}" sibTransId="{5082A0C5-BC40-4531-8993-137E511182BC}"/>
    <dgm:cxn modelId="{909F685A-91C0-4C15-9D92-1738EFC4A615}" srcId="{AAA7098C-024C-4991-AAA0-013D75DB4748}" destId="{2D146F47-4DA2-4182-A6CF-A3B0B856E205}" srcOrd="3" destOrd="0" parTransId="{904E2128-3347-42DB-B46C-0D52CD35C6D3}" sibTransId="{63B31A1D-D794-4BCB-A603-2CB9105C0A88}"/>
    <dgm:cxn modelId="{D8A6159A-3D2D-436C-BE13-4297B430CFCD}" type="presOf" srcId="{904E2128-3347-42DB-B46C-0D52CD35C6D3}" destId="{95D6A151-2647-47CF-A80D-9D0B351CE7BA}" srcOrd="0" destOrd="0" presId="urn:microsoft.com/office/officeart/2005/8/layout/radial1"/>
    <dgm:cxn modelId="{996291BE-98A5-449D-8705-9B05E0D69BDB}" type="presOf" srcId="{FE314AC1-575E-4750-A462-649C3A9BC960}" destId="{CACBBB55-81EA-4C1B-9ED5-8A4D08919427}" srcOrd="1" destOrd="0" presId="urn:microsoft.com/office/officeart/2005/8/layout/radial1"/>
    <dgm:cxn modelId="{B8AB53CA-3A7C-4344-891F-FD53967BF2DC}" type="presOf" srcId="{C472B4D2-2994-420F-A617-20D106D4AF51}" destId="{0882542A-3075-4280-A4E3-663DB3CCC672}" srcOrd="0" destOrd="0" presId="urn:microsoft.com/office/officeart/2005/8/layout/radial1"/>
    <dgm:cxn modelId="{ABB7DDF0-A360-4658-8455-F6E9EBF9BB18}" type="presOf" srcId="{16B28ABC-02BF-49AF-ACDE-6DA2CD2E2EA3}" destId="{DFE96ED7-9F6E-4528-99D8-1E109C8DAF49}" srcOrd="0" destOrd="0" presId="urn:microsoft.com/office/officeart/2005/8/layout/radial1"/>
    <dgm:cxn modelId="{D2F19374-94EE-4767-904E-64352A812873}" type="presOf" srcId="{ACC16702-C361-462E-A8DE-AEC8B8CAE381}" destId="{52A67717-71B4-4756-A715-267EC0BFAC0F}" srcOrd="0" destOrd="0" presId="urn:microsoft.com/office/officeart/2005/8/layout/radial1"/>
    <dgm:cxn modelId="{17A84AE3-A292-473F-8B96-88F96498BEE0}" type="presOf" srcId="{FC278122-EDA6-49A5-B5C3-0B4D90F5E215}" destId="{782084B7-A894-4130-B6F2-EEA09E40F56E}" srcOrd="1" destOrd="0" presId="urn:microsoft.com/office/officeart/2005/8/layout/radial1"/>
    <dgm:cxn modelId="{899EDB16-7182-4417-9FDD-80730AD75814}" srcId="{E35D53EC-B72B-4531-9518-0C9F5E693660}" destId="{AAA7098C-024C-4991-AAA0-013D75DB4748}" srcOrd="0" destOrd="0" parTransId="{F15C953C-F60D-4AAC-8A0E-239283C0F1B2}" sibTransId="{0A4847AC-5674-4899-998C-0805FE8A31D2}"/>
    <dgm:cxn modelId="{C9AAA6C8-7EFA-4968-A4EF-BD71A0622624}" type="presOf" srcId="{13F79C65-7837-4A9D-93A6-43A516F39E02}" destId="{C27BF4FB-4566-4FF5-9646-4A62CD9FB25C}" srcOrd="1" destOrd="0" presId="urn:microsoft.com/office/officeart/2005/8/layout/radial1"/>
    <dgm:cxn modelId="{4E2A1896-9121-4E13-B4FF-DE38F5555DAB}" type="presOf" srcId="{FFC765B2-4323-47B3-B08B-21AA4D0A0D29}" destId="{41C5911C-FE86-4BD6-9B5B-7DE57DA06BC8}" srcOrd="1" destOrd="0" presId="urn:microsoft.com/office/officeart/2005/8/layout/radial1"/>
    <dgm:cxn modelId="{9BDFEC3C-2FC9-47C1-A734-9E5C5CEDAF19}" type="presOf" srcId="{2D146F47-4DA2-4182-A6CF-A3B0B856E205}" destId="{E1E3E3C2-7B6D-407A-94E2-90C7D6CE6FCB}" srcOrd="0" destOrd="0" presId="urn:microsoft.com/office/officeart/2005/8/layout/radial1"/>
    <dgm:cxn modelId="{37619508-EE5C-42A8-B2AD-2663DEE8EFBB}" type="presOf" srcId="{C6D74540-89DC-4B5E-B81D-584F16E4ADAD}" destId="{1C4F7E19-BC84-4209-8E6C-022A6838E458}" srcOrd="1" destOrd="0" presId="urn:microsoft.com/office/officeart/2005/8/layout/radial1"/>
    <dgm:cxn modelId="{991B8B4D-EA23-4A9E-A8F5-6D5506C6CF90}" type="presOf" srcId="{398F7DFA-E878-48C3-A60F-CC3A893D6495}" destId="{08BE83D8-8347-432D-89A7-D4462CF12B5A}" srcOrd="0" destOrd="0" presId="urn:microsoft.com/office/officeart/2005/8/layout/radial1"/>
    <dgm:cxn modelId="{AD467E50-B383-4F30-8816-37675A898E9E}" srcId="{AAA7098C-024C-4991-AAA0-013D75DB4748}" destId="{433874BA-8286-4BC7-9D1A-6447663CBB61}" srcOrd="6" destOrd="0" parTransId="{C472B4D2-2994-420F-A617-20D106D4AF51}" sibTransId="{C501B13D-F294-4ADC-B06D-C22109D05619}"/>
    <dgm:cxn modelId="{8E52BDD2-A50B-4AF1-BDF7-797269C7337D}" type="presOf" srcId="{398F7DFA-E878-48C3-A60F-CC3A893D6495}" destId="{E4A3369E-354A-4165-AC5F-F998EBB62FCF}" srcOrd="1" destOrd="0" presId="urn:microsoft.com/office/officeart/2005/8/layout/radial1"/>
    <dgm:cxn modelId="{6A75B5CE-6FDF-45F9-97E8-A1DDB6BA5DAB}" type="presOf" srcId="{B95F0F77-6EDA-4085-BBDE-F087CB33EAB2}" destId="{91A9BD7D-C56B-4A00-82AE-0291A8597DC1}" srcOrd="0" destOrd="0" presId="urn:microsoft.com/office/officeart/2005/8/layout/radial1"/>
    <dgm:cxn modelId="{CAA9EDEE-E4D3-4745-A9F3-31901E7573B4}" type="presOf" srcId="{433874BA-8286-4BC7-9D1A-6447663CBB61}" destId="{D4CF0FC2-0C8F-4523-9016-2515DE86DDF3}" srcOrd="0" destOrd="0" presId="urn:microsoft.com/office/officeart/2005/8/layout/radial1"/>
    <dgm:cxn modelId="{CCC8E387-F25F-4485-990C-0CD6AFAD0353}" type="presOf" srcId="{3E5E4BF7-3E50-4876-B58F-60ACDA623B28}" destId="{2955B73B-58A3-49CF-BA2F-A8C8295B67D1}" srcOrd="0" destOrd="0" presId="urn:microsoft.com/office/officeart/2005/8/layout/radial1"/>
    <dgm:cxn modelId="{6A2A2C15-AA36-4357-9B2E-255C96B9C46A}" type="presOf" srcId="{904E2128-3347-42DB-B46C-0D52CD35C6D3}" destId="{F493FA90-0D51-4E02-95DA-196FFD08CD88}" srcOrd="1" destOrd="0" presId="urn:microsoft.com/office/officeart/2005/8/layout/radial1"/>
    <dgm:cxn modelId="{3904E797-9CF6-451F-8841-73176EFBE777}" type="presOf" srcId="{8063E9DA-4AB4-49B9-A1DF-041A9E679257}" destId="{30183B7E-1F6E-4612-A4DC-16E37D5C034D}" srcOrd="1" destOrd="0" presId="urn:microsoft.com/office/officeart/2005/8/layout/radial1"/>
    <dgm:cxn modelId="{6995966D-6A82-4732-B5C4-587689DE8774}" srcId="{AAA7098C-024C-4991-AAA0-013D75DB4748}" destId="{F1FAEFBB-4A9D-4B86-8AA3-2308AA1C50C4}" srcOrd="2" destOrd="0" parTransId="{A6EBB77D-365A-4B1D-9D30-9AC7C147C991}" sibTransId="{3DB1FC60-1D1A-4D4E-AFF7-891181580A9D}"/>
    <dgm:cxn modelId="{0E53ED95-6384-49B3-8756-30DA489F0D74}" srcId="{AAA7098C-024C-4991-AAA0-013D75DB4748}" destId="{4B5BDC52-223C-4B13-8805-6A7549E3CA28}" srcOrd="11" destOrd="0" parTransId="{398F7DFA-E878-48C3-A60F-CC3A893D6495}" sibTransId="{4A1709E3-E5D9-4811-99D2-F1E2A6C0F987}"/>
    <dgm:cxn modelId="{6871D3DA-6619-4C5F-8CF3-68FCCC23E2B3}" type="presOf" srcId="{898B76B3-FCF8-47F4-BDE2-67A00E79CA83}" destId="{9218F7C1-FB5A-4A4E-9B11-43C2958F3268}" srcOrd="0" destOrd="0" presId="urn:microsoft.com/office/officeart/2005/8/layout/radial1"/>
    <dgm:cxn modelId="{BEA40CD9-D4E1-4DAC-9403-D3BAE13E911C}" type="presOf" srcId="{13F79C65-7837-4A9D-93A6-43A516F39E02}" destId="{004FCDA4-E210-4620-8574-4C2384F12A95}" srcOrd="0" destOrd="0" presId="urn:microsoft.com/office/officeart/2005/8/layout/radial1"/>
    <dgm:cxn modelId="{5F9F9D46-5A58-4D2C-8CEC-45F4F24F3C9B}" type="presOf" srcId="{68023764-77A5-4E7A-BDA6-27950F94CA2A}" destId="{A45EB067-9517-4631-B2DD-1D8D91D09963}" srcOrd="1" destOrd="0" presId="urn:microsoft.com/office/officeart/2005/8/layout/radial1"/>
    <dgm:cxn modelId="{14F90886-8077-44E3-B5EF-DEE19E07C8EC}" srcId="{AAA7098C-024C-4991-AAA0-013D75DB4748}" destId="{282B44FD-20E6-4346-8F4F-5325D5AD9329}" srcOrd="1" destOrd="0" parTransId="{FC278122-EDA6-49A5-B5C3-0B4D90F5E215}" sibTransId="{8CD81936-1451-4284-B7B6-5A8792AED44E}"/>
    <dgm:cxn modelId="{717005BD-0BF2-45F8-95CF-54F099A3EBA5}" type="presOf" srcId="{FC278122-EDA6-49A5-B5C3-0B4D90F5E215}" destId="{6A638C0B-D4CB-4983-AE09-79A359112519}" srcOrd="0" destOrd="0" presId="urn:microsoft.com/office/officeart/2005/8/layout/radial1"/>
    <dgm:cxn modelId="{868ABD88-C9A9-479A-BEBC-0A5D295CF292}" type="presOf" srcId="{C6D74540-89DC-4B5E-B81D-584F16E4ADAD}" destId="{5C7174E4-7717-4257-ACBD-3502E7E0B656}" srcOrd="0" destOrd="0" presId="urn:microsoft.com/office/officeart/2005/8/layout/radial1"/>
    <dgm:cxn modelId="{3B3EB656-59E1-47A3-8477-CC854599E365}" type="presOf" srcId="{8A6051A6-F404-4BA2-AEF8-2321E3D020AD}" destId="{CCB4C3FB-D1E6-4AE2-875B-B5F0B47D04CB}" srcOrd="0" destOrd="0" presId="urn:microsoft.com/office/officeart/2005/8/layout/radial1"/>
    <dgm:cxn modelId="{9BC9051B-1902-4279-BE4D-46AAD55A4B6D}" type="presOf" srcId="{AAA7098C-024C-4991-AAA0-013D75DB4748}" destId="{6AC53873-B28D-4FCA-A4A2-A5886852BB3F}" srcOrd="0" destOrd="0" presId="urn:microsoft.com/office/officeart/2005/8/layout/radial1"/>
    <dgm:cxn modelId="{828B72CF-8C6F-4FFF-8FDA-7CEEEE466A48}" type="presOf" srcId="{AABAA450-F35E-4BFB-8597-84ED3C2A7C91}" destId="{F88BE899-E9E6-41A2-8362-0ACCD40834A3}" srcOrd="1" destOrd="0" presId="urn:microsoft.com/office/officeart/2005/8/layout/radial1"/>
    <dgm:cxn modelId="{9A3FDF19-1102-4661-AB51-1419B44B3D23}" srcId="{AAA7098C-024C-4991-AAA0-013D75DB4748}" destId="{3E5E4BF7-3E50-4876-B58F-60ACDA623B28}" srcOrd="5" destOrd="0" parTransId="{C6D74540-89DC-4B5E-B81D-584F16E4ADAD}" sibTransId="{562EA17D-1F16-4559-81F3-0D7FCA4DB3A1}"/>
    <dgm:cxn modelId="{050CFD39-8A16-4A36-8582-38A63E5CBAA2}" type="presOf" srcId="{B36358B6-94A0-4C4E-B829-84613A9320CD}" destId="{34C5D0A3-05C7-423D-A7EC-2AEABDEEC2E6}" srcOrd="0" destOrd="0" presId="urn:microsoft.com/office/officeart/2005/8/layout/radial1"/>
    <dgm:cxn modelId="{8D5E3232-ADEE-4742-AA94-B76FD00211C3}" srcId="{AAA7098C-024C-4991-AAA0-013D75DB4748}" destId="{ACC16702-C361-462E-A8DE-AEC8B8CAE381}" srcOrd="10" destOrd="0" parTransId="{68023764-77A5-4E7A-BDA6-27950F94CA2A}" sibTransId="{86396CCF-D5A2-488A-BE78-3C40C352F742}"/>
    <dgm:cxn modelId="{A6CD6BC8-7E43-4253-8687-834594B79362}" type="presOf" srcId="{FE314AC1-575E-4750-A462-649C3A9BC960}" destId="{EA76A666-EC65-4172-92EF-55EA5E6975DF}" srcOrd="0" destOrd="0" presId="urn:microsoft.com/office/officeart/2005/8/layout/radial1"/>
    <dgm:cxn modelId="{0BCE46B5-9E31-4B97-8423-35AA23CC27F9}" type="presOf" srcId="{E35D53EC-B72B-4531-9518-0C9F5E693660}" destId="{8534B81A-A65C-4312-8A7D-2C868E6F5E90}" srcOrd="0" destOrd="0" presId="urn:microsoft.com/office/officeart/2005/8/layout/radial1"/>
    <dgm:cxn modelId="{963090F4-CA51-4BF3-9376-A387283DC6FA}" srcId="{AAA7098C-024C-4991-AAA0-013D75DB4748}" destId="{8A6051A6-F404-4BA2-AEF8-2321E3D020AD}" srcOrd="4" destOrd="0" parTransId="{8063E9DA-4AB4-49B9-A1DF-041A9E679257}" sibTransId="{9B9D8F91-D84F-4C67-9072-75732D6B6F41}"/>
    <dgm:cxn modelId="{65885341-4D6C-4D29-A078-A978ED2F76A0}" type="presOf" srcId="{A6EBB77D-365A-4B1D-9D30-9AC7C147C991}" destId="{CD1321F1-063E-4602-81EE-0D0ACEBB17A4}" srcOrd="1" destOrd="0" presId="urn:microsoft.com/office/officeart/2005/8/layout/radial1"/>
    <dgm:cxn modelId="{E4F3AA1D-FA7B-47D2-A3C4-D9A06A413548}" srcId="{AAA7098C-024C-4991-AAA0-013D75DB4748}" destId="{B36358B6-94A0-4C4E-B829-84613A9320CD}" srcOrd="7" destOrd="0" parTransId="{13F79C65-7837-4A9D-93A6-43A516F39E02}" sibTransId="{B9DEC320-00A6-4FAC-A06C-97956667C431}"/>
    <dgm:cxn modelId="{F94FC695-57F9-475A-A864-6DB49DB013B6}" type="presOf" srcId="{68023764-77A5-4E7A-BDA6-27950F94CA2A}" destId="{5291FD76-212C-4D72-AA63-191611431EE6}" srcOrd="0" destOrd="0" presId="urn:microsoft.com/office/officeart/2005/8/layout/radial1"/>
    <dgm:cxn modelId="{DF6C2A88-B6AB-4134-8E6F-830096B85062}" srcId="{AAA7098C-024C-4991-AAA0-013D75DB4748}" destId="{898B76B3-FCF8-47F4-BDE2-67A00E79CA83}" srcOrd="0" destOrd="0" parTransId="{AABAA450-F35E-4BFB-8597-84ED3C2A7C91}" sibTransId="{37500C08-D52A-41B7-AF3E-AE078B6F1DBC}"/>
    <dgm:cxn modelId="{12D044C0-BF8D-495B-A563-A6EFA3531B06}" type="presParOf" srcId="{8534B81A-A65C-4312-8A7D-2C868E6F5E90}" destId="{6AC53873-B28D-4FCA-A4A2-A5886852BB3F}" srcOrd="0" destOrd="0" presId="urn:microsoft.com/office/officeart/2005/8/layout/radial1"/>
    <dgm:cxn modelId="{89092857-D676-4E36-8FE4-8CF4EA336AE5}" type="presParOf" srcId="{8534B81A-A65C-4312-8A7D-2C868E6F5E90}" destId="{66BF43B2-A2D6-4A17-B729-EDA5CC3770C0}" srcOrd="1" destOrd="0" presId="urn:microsoft.com/office/officeart/2005/8/layout/radial1"/>
    <dgm:cxn modelId="{278987C4-C272-40D3-8487-AF00FEB8C577}" type="presParOf" srcId="{66BF43B2-A2D6-4A17-B729-EDA5CC3770C0}" destId="{F88BE899-E9E6-41A2-8362-0ACCD40834A3}" srcOrd="0" destOrd="0" presId="urn:microsoft.com/office/officeart/2005/8/layout/radial1"/>
    <dgm:cxn modelId="{12FE0556-9315-4CCD-B5E8-125616FF0687}" type="presParOf" srcId="{8534B81A-A65C-4312-8A7D-2C868E6F5E90}" destId="{9218F7C1-FB5A-4A4E-9B11-43C2958F3268}" srcOrd="2" destOrd="0" presId="urn:microsoft.com/office/officeart/2005/8/layout/radial1"/>
    <dgm:cxn modelId="{978E581B-ABC0-4226-BFEC-103097A025E1}" type="presParOf" srcId="{8534B81A-A65C-4312-8A7D-2C868E6F5E90}" destId="{6A638C0B-D4CB-4983-AE09-79A359112519}" srcOrd="3" destOrd="0" presId="urn:microsoft.com/office/officeart/2005/8/layout/radial1"/>
    <dgm:cxn modelId="{FAB685B9-B3BE-4E1A-B1A1-8BADE546DF80}" type="presParOf" srcId="{6A638C0B-D4CB-4983-AE09-79A359112519}" destId="{782084B7-A894-4130-B6F2-EEA09E40F56E}" srcOrd="0" destOrd="0" presId="urn:microsoft.com/office/officeart/2005/8/layout/radial1"/>
    <dgm:cxn modelId="{66E1AF61-87F1-40A9-BD85-56DAC50FA118}" type="presParOf" srcId="{8534B81A-A65C-4312-8A7D-2C868E6F5E90}" destId="{8F585A99-9A31-43E6-9EE6-402930566538}" srcOrd="4" destOrd="0" presId="urn:microsoft.com/office/officeart/2005/8/layout/radial1"/>
    <dgm:cxn modelId="{73C53FC4-5603-4105-8060-83C0D856C3D9}" type="presParOf" srcId="{8534B81A-A65C-4312-8A7D-2C868E6F5E90}" destId="{18D0A209-E2F2-4BD2-B36A-5C9FDADA2267}" srcOrd="5" destOrd="0" presId="urn:microsoft.com/office/officeart/2005/8/layout/radial1"/>
    <dgm:cxn modelId="{C13318AB-5AFC-4DEC-A65A-2CF241EA28B8}" type="presParOf" srcId="{18D0A209-E2F2-4BD2-B36A-5C9FDADA2267}" destId="{CD1321F1-063E-4602-81EE-0D0ACEBB17A4}" srcOrd="0" destOrd="0" presId="urn:microsoft.com/office/officeart/2005/8/layout/radial1"/>
    <dgm:cxn modelId="{688D75FE-4D8A-48B1-A76D-C0161C9C555D}" type="presParOf" srcId="{8534B81A-A65C-4312-8A7D-2C868E6F5E90}" destId="{BDBBD5ED-23D3-4040-BED5-695EC415793D}" srcOrd="6" destOrd="0" presId="urn:microsoft.com/office/officeart/2005/8/layout/radial1"/>
    <dgm:cxn modelId="{F7ED1E85-3D66-49E2-8FC6-547DA6964DE4}" type="presParOf" srcId="{8534B81A-A65C-4312-8A7D-2C868E6F5E90}" destId="{95D6A151-2647-47CF-A80D-9D0B351CE7BA}" srcOrd="7" destOrd="0" presId="urn:microsoft.com/office/officeart/2005/8/layout/radial1"/>
    <dgm:cxn modelId="{F34F232C-89E9-4E5E-B5C7-F3F56F491CDD}" type="presParOf" srcId="{95D6A151-2647-47CF-A80D-9D0B351CE7BA}" destId="{F493FA90-0D51-4E02-95DA-196FFD08CD88}" srcOrd="0" destOrd="0" presId="urn:microsoft.com/office/officeart/2005/8/layout/radial1"/>
    <dgm:cxn modelId="{1B6F1F60-861F-4299-BA36-E0B32448DCCA}" type="presParOf" srcId="{8534B81A-A65C-4312-8A7D-2C868E6F5E90}" destId="{E1E3E3C2-7B6D-407A-94E2-90C7D6CE6FCB}" srcOrd="8" destOrd="0" presId="urn:microsoft.com/office/officeart/2005/8/layout/radial1"/>
    <dgm:cxn modelId="{D5D3F6BC-9DCB-4148-8870-43E653D5CCE9}" type="presParOf" srcId="{8534B81A-A65C-4312-8A7D-2C868E6F5E90}" destId="{4D14D15C-6CF3-4C96-B67A-3AF7B5362671}" srcOrd="9" destOrd="0" presId="urn:microsoft.com/office/officeart/2005/8/layout/radial1"/>
    <dgm:cxn modelId="{CDA68A65-69CE-4ADE-98B0-4AD1DF08BDED}" type="presParOf" srcId="{4D14D15C-6CF3-4C96-B67A-3AF7B5362671}" destId="{30183B7E-1F6E-4612-A4DC-16E37D5C034D}" srcOrd="0" destOrd="0" presId="urn:microsoft.com/office/officeart/2005/8/layout/radial1"/>
    <dgm:cxn modelId="{596D7ECD-6277-45A4-AE3F-D40DE275B2B1}" type="presParOf" srcId="{8534B81A-A65C-4312-8A7D-2C868E6F5E90}" destId="{CCB4C3FB-D1E6-4AE2-875B-B5F0B47D04CB}" srcOrd="10" destOrd="0" presId="urn:microsoft.com/office/officeart/2005/8/layout/radial1"/>
    <dgm:cxn modelId="{7E206DF2-83C8-4685-B1EC-8129AA49E1D4}" type="presParOf" srcId="{8534B81A-A65C-4312-8A7D-2C868E6F5E90}" destId="{5C7174E4-7717-4257-ACBD-3502E7E0B656}" srcOrd="11" destOrd="0" presId="urn:microsoft.com/office/officeart/2005/8/layout/radial1"/>
    <dgm:cxn modelId="{5A5AE4C9-52EE-4156-ACBB-F7DA0394BA4E}" type="presParOf" srcId="{5C7174E4-7717-4257-ACBD-3502E7E0B656}" destId="{1C4F7E19-BC84-4209-8E6C-022A6838E458}" srcOrd="0" destOrd="0" presId="urn:microsoft.com/office/officeart/2005/8/layout/radial1"/>
    <dgm:cxn modelId="{0F0A2C94-80DB-4B1F-953B-F3E8B5A6223C}" type="presParOf" srcId="{8534B81A-A65C-4312-8A7D-2C868E6F5E90}" destId="{2955B73B-58A3-49CF-BA2F-A8C8295B67D1}" srcOrd="12" destOrd="0" presId="urn:microsoft.com/office/officeart/2005/8/layout/radial1"/>
    <dgm:cxn modelId="{499EC166-B6DC-4E96-9951-318D9F9944E4}" type="presParOf" srcId="{8534B81A-A65C-4312-8A7D-2C868E6F5E90}" destId="{0882542A-3075-4280-A4E3-663DB3CCC672}" srcOrd="13" destOrd="0" presId="urn:microsoft.com/office/officeart/2005/8/layout/radial1"/>
    <dgm:cxn modelId="{E6625DCA-D764-4129-8315-FC4DA8D6CC38}" type="presParOf" srcId="{0882542A-3075-4280-A4E3-663DB3CCC672}" destId="{1107939E-3B87-440A-ACC7-B3D8009EEF5D}" srcOrd="0" destOrd="0" presId="urn:microsoft.com/office/officeart/2005/8/layout/radial1"/>
    <dgm:cxn modelId="{815BDC54-EC92-4A31-BD4B-B8622AF191A1}" type="presParOf" srcId="{8534B81A-A65C-4312-8A7D-2C868E6F5E90}" destId="{D4CF0FC2-0C8F-4523-9016-2515DE86DDF3}" srcOrd="14" destOrd="0" presId="urn:microsoft.com/office/officeart/2005/8/layout/radial1"/>
    <dgm:cxn modelId="{DDD0B004-8F10-4DE9-8E49-974AF32C2C69}" type="presParOf" srcId="{8534B81A-A65C-4312-8A7D-2C868E6F5E90}" destId="{004FCDA4-E210-4620-8574-4C2384F12A95}" srcOrd="15" destOrd="0" presId="urn:microsoft.com/office/officeart/2005/8/layout/radial1"/>
    <dgm:cxn modelId="{A7EEF4D7-DE0F-4C74-BF20-9E9B96B0DA5A}" type="presParOf" srcId="{004FCDA4-E210-4620-8574-4C2384F12A95}" destId="{C27BF4FB-4566-4FF5-9646-4A62CD9FB25C}" srcOrd="0" destOrd="0" presId="urn:microsoft.com/office/officeart/2005/8/layout/radial1"/>
    <dgm:cxn modelId="{44BCB456-0D50-47B7-AFC2-F52343F87D8C}" type="presParOf" srcId="{8534B81A-A65C-4312-8A7D-2C868E6F5E90}" destId="{34C5D0A3-05C7-423D-A7EC-2AEABDEEC2E6}" srcOrd="16" destOrd="0" presId="urn:microsoft.com/office/officeart/2005/8/layout/radial1"/>
    <dgm:cxn modelId="{1391B5E0-17CF-4C56-99C2-B1189D35E1B1}" type="presParOf" srcId="{8534B81A-A65C-4312-8A7D-2C868E6F5E90}" destId="{EA76A666-EC65-4172-92EF-55EA5E6975DF}" srcOrd="17" destOrd="0" presId="urn:microsoft.com/office/officeart/2005/8/layout/radial1"/>
    <dgm:cxn modelId="{A7B36A02-A06E-491C-8AF8-F877AB800F1A}" type="presParOf" srcId="{EA76A666-EC65-4172-92EF-55EA5E6975DF}" destId="{CACBBB55-81EA-4C1B-9ED5-8A4D08919427}" srcOrd="0" destOrd="0" presId="urn:microsoft.com/office/officeart/2005/8/layout/radial1"/>
    <dgm:cxn modelId="{29E8AD12-A493-49F1-B60D-9A092E418514}" type="presParOf" srcId="{8534B81A-A65C-4312-8A7D-2C868E6F5E90}" destId="{91A9BD7D-C56B-4A00-82AE-0291A8597DC1}" srcOrd="18" destOrd="0" presId="urn:microsoft.com/office/officeart/2005/8/layout/radial1"/>
    <dgm:cxn modelId="{ADAFBB17-3C26-4F24-88A7-AD72DB221C2C}" type="presParOf" srcId="{8534B81A-A65C-4312-8A7D-2C868E6F5E90}" destId="{738922E1-BA02-4C9E-9E75-F8092FC79BD4}" srcOrd="19" destOrd="0" presId="urn:microsoft.com/office/officeart/2005/8/layout/radial1"/>
    <dgm:cxn modelId="{A28B217C-F287-4E2E-905B-3FA43F3DF38E}" type="presParOf" srcId="{738922E1-BA02-4C9E-9E75-F8092FC79BD4}" destId="{41C5911C-FE86-4BD6-9B5B-7DE57DA06BC8}" srcOrd="0" destOrd="0" presId="urn:microsoft.com/office/officeart/2005/8/layout/radial1"/>
    <dgm:cxn modelId="{75EFDD4F-46F4-4EE0-A539-9D30D750F34F}" type="presParOf" srcId="{8534B81A-A65C-4312-8A7D-2C868E6F5E90}" destId="{DFE96ED7-9F6E-4528-99D8-1E109C8DAF49}" srcOrd="20" destOrd="0" presId="urn:microsoft.com/office/officeart/2005/8/layout/radial1"/>
    <dgm:cxn modelId="{37FBE405-74C5-4C5E-932C-FE0286297909}" type="presParOf" srcId="{8534B81A-A65C-4312-8A7D-2C868E6F5E90}" destId="{5291FD76-212C-4D72-AA63-191611431EE6}" srcOrd="21" destOrd="0" presId="urn:microsoft.com/office/officeart/2005/8/layout/radial1"/>
    <dgm:cxn modelId="{B8A38385-7AE7-4B0C-B552-380A8F0DD1E7}" type="presParOf" srcId="{5291FD76-212C-4D72-AA63-191611431EE6}" destId="{A45EB067-9517-4631-B2DD-1D8D91D09963}" srcOrd="0" destOrd="0" presId="urn:microsoft.com/office/officeart/2005/8/layout/radial1"/>
    <dgm:cxn modelId="{BF99EC7B-4106-4F1F-B107-852427201F14}" type="presParOf" srcId="{8534B81A-A65C-4312-8A7D-2C868E6F5E90}" destId="{52A67717-71B4-4756-A715-267EC0BFAC0F}" srcOrd="22" destOrd="0" presId="urn:microsoft.com/office/officeart/2005/8/layout/radial1"/>
    <dgm:cxn modelId="{0BA2FC96-9CB8-490E-9E26-A7468ED73F1F}" type="presParOf" srcId="{8534B81A-A65C-4312-8A7D-2C868E6F5E90}" destId="{08BE83D8-8347-432D-89A7-D4462CF12B5A}" srcOrd="23" destOrd="0" presId="urn:microsoft.com/office/officeart/2005/8/layout/radial1"/>
    <dgm:cxn modelId="{1EEBC2A9-641B-4C3A-9BC4-22C6C7124C7D}" type="presParOf" srcId="{08BE83D8-8347-432D-89A7-D4462CF12B5A}" destId="{E4A3369E-354A-4165-AC5F-F998EBB62FCF}" srcOrd="0" destOrd="0" presId="urn:microsoft.com/office/officeart/2005/8/layout/radial1"/>
    <dgm:cxn modelId="{7A61BEC9-0FFB-4F28-A26C-DA3CDEC719BF}" type="presParOf" srcId="{8534B81A-A65C-4312-8A7D-2C868E6F5E90}" destId="{39F304E8-8BBB-448B-8F34-2198222A7BAD}" srcOrd="2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0B2853-47A9-4A12-B9B3-EA211B101E1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s-CO"/>
        </a:p>
      </dgm:t>
    </dgm:pt>
    <dgm:pt modelId="{7A29DCFD-A7B2-48B2-BF5B-41E518B6B48F}">
      <dgm:prSet phldrT="[Texto]"/>
      <dgm:spPr/>
      <dgm:t>
        <a:bodyPr/>
        <a:lstStyle/>
        <a:p>
          <a:r>
            <a:rPr lang="es-CO" dirty="0" smtClean="0"/>
            <a:t>Se dividen así</a:t>
          </a:r>
          <a:endParaRPr lang="es-CO" dirty="0"/>
        </a:p>
      </dgm:t>
    </dgm:pt>
    <dgm:pt modelId="{599CE25D-B8A8-4EAC-AE3A-AB3932028DC4}" type="parTrans" cxnId="{D71C2C6A-E1CD-4260-AAA1-BD1A986C6BF6}">
      <dgm:prSet/>
      <dgm:spPr/>
      <dgm:t>
        <a:bodyPr/>
        <a:lstStyle/>
        <a:p>
          <a:endParaRPr lang="es-CO"/>
        </a:p>
      </dgm:t>
    </dgm:pt>
    <dgm:pt modelId="{EC9BE738-CCCE-47CF-BD6D-0ACCFBC1621B}" type="sibTrans" cxnId="{D71C2C6A-E1CD-4260-AAA1-BD1A986C6BF6}">
      <dgm:prSet/>
      <dgm:spPr/>
      <dgm:t>
        <a:bodyPr/>
        <a:lstStyle/>
        <a:p>
          <a:endParaRPr lang="es-CO"/>
        </a:p>
      </dgm:t>
    </dgm:pt>
    <dgm:pt modelId="{4E0A3981-73F9-4A4A-AEB4-489A0B466AED}">
      <dgm:prSet phldrT="[Texto]"/>
      <dgm:spPr/>
      <dgm:t>
        <a:bodyPr/>
        <a:lstStyle/>
        <a:p>
          <a:r>
            <a:rPr lang="es-CO" dirty="0" smtClean="0">
              <a:hlinkClick xmlns:r="http://schemas.openxmlformats.org/officeDocument/2006/relationships" r:id="rId1" action="ppaction://hlinksldjump"/>
            </a:rPr>
            <a:t>SUBESTACIONES TIPO PATIO</a:t>
          </a:r>
          <a:endParaRPr lang="es-CO" dirty="0"/>
        </a:p>
      </dgm:t>
    </dgm:pt>
    <dgm:pt modelId="{2BB504D9-589E-47C0-B3F1-DF56C7D7EAB2}" type="parTrans" cxnId="{C21699C7-DF0B-4572-B2A3-18572B19524D}">
      <dgm:prSet/>
      <dgm:spPr/>
      <dgm:t>
        <a:bodyPr/>
        <a:lstStyle/>
        <a:p>
          <a:endParaRPr lang="es-CO"/>
        </a:p>
      </dgm:t>
    </dgm:pt>
    <dgm:pt modelId="{D92675D1-3C71-434E-8A85-E9B9F0668A88}" type="sibTrans" cxnId="{C21699C7-DF0B-4572-B2A3-18572B19524D}">
      <dgm:prSet/>
      <dgm:spPr/>
      <dgm:t>
        <a:bodyPr/>
        <a:lstStyle/>
        <a:p>
          <a:endParaRPr lang="es-CO"/>
        </a:p>
      </dgm:t>
    </dgm:pt>
    <dgm:pt modelId="{730B9D7D-BB52-44B7-A92C-723916CCF36F}">
      <dgm:prSet phldrT="[Texto]"/>
      <dgm:spPr/>
      <dgm:t>
        <a:bodyPr/>
        <a:lstStyle/>
        <a:p>
          <a:r>
            <a:rPr lang="es-CO" dirty="0" smtClean="0">
              <a:hlinkClick xmlns:r="http://schemas.openxmlformats.org/officeDocument/2006/relationships" r:id="rId2" action="ppaction://hlinksldjump"/>
            </a:rPr>
            <a:t>SUBESTACIÓN PEDESTAL</a:t>
          </a:r>
          <a:endParaRPr lang="es-CO" dirty="0"/>
        </a:p>
      </dgm:t>
    </dgm:pt>
    <dgm:pt modelId="{9EF815CB-AD8E-4160-9BF4-6F7CF299290D}" type="parTrans" cxnId="{183E2F3D-5465-45C3-9CCD-B0C235BADB5F}">
      <dgm:prSet/>
      <dgm:spPr/>
      <dgm:t>
        <a:bodyPr/>
        <a:lstStyle/>
        <a:p>
          <a:endParaRPr lang="es-CO"/>
        </a:p>
      </dgm:t>
    </dgm:pt>
    <dgm:pt modelId="{B19A8055-642F-4378-A516-57A333C658A2}" type="sibTrans" cxnId="{183E2F3D-5465-45C3-9CCD-B0C235BADB5F}">
      <dgm:prSet/>
      <dgm:spPr/>
      <dgm:t>
        <a:bodyPr/>
        <a:lstStyle/>
        <a:p>
          <a:endParaRPr lang="es-CO"/>
        </a:p>
      </dgm:t>
    </dgm:pt>
    <dgm:pt modelId="{41285EB0-F882-4BBC-B29A-D5067AFBCB68}">
      <dgm:prSet/>
      <dgm:spPr/>
      <dgm:t>
        <a:bodyPr/>
        <a:lstStyle/>
        <a:p>
          <a:r>
            <a:rPr lang="es-CO" dirty="0" smtClean="0">
              <a:hlinkClick xmlns:r="http://schemas.openxmlformats.org/officeDocument/2006/relationships" r:id="rId3" action="ppaction://hlinksldjump"/>
            </a:rPr>
            <a:t>SUBESTACIONES CAPSULADAS</a:t>
          </a:r>
          <a:endParaRPr lang="es-CO" dirty="0"/>
        </a:p>
      </dgm:t>
    </dgm:pt>
    <dgm:pt modelId="{6FBFA603-5F4A-45A2-9D1E-BD0BE3463BA5}" type="parTrans" cxnId="{A18346DF-1D29-4DC8-A394-F7BAD6CA06E2}">
      <dgm:prSet/>
      <dgm:spPr/>
      <dgm:t>
        <a:bodyPr/>
        <a:lstStyle/>
        <a:p>
          <a:endParaRPr lang="es-CO"/>
        </a:p>
      </dgm:t>
    </dgm:pt>
    <dgm:pt modelId="{A0E6F0E4-E3FF-4433-8EB9-197D4D56B695}" type="sibTrans" cxnId="{A18346DF-1D29-4DC8-A394-F7BAD6CA06E2}">
      <dgm:prSet/>
      <dgm:spPr/>
      <dgm:t>
        <a:bodyPr/>
        <a:lstStyle/>
        <a:p>
          <a:endParaRPr lang="es-CO"/>
        </a:p>
      </dgm:t>
    </dgm:pt>
    <dgm:pt modelId="{3A2D8813-E943-4004-BAE9-927375D94359}">
      <dgm:prSet/>
      <dgm:spPr/>
      <dgm:t>
        <a:bodyPr/>
        <a:lstStyle/>
        <a:p>
          <a:r>
            <a:rPr lang="es-CO" dirty="0" smtClean="0">
              <a:hlinkClick xmlns:r="http://schemas.openxmlformats.org/officeDocument/2006/relationships" r:id="rId4" action="ppaction://hlinksldjump"/>
            </a:rPr>
            <a:t>SUBESTACIONES TIPO LOCAL</a:t>
          </a:r>
          <a:endParaRPr lang="es-CO" dirty="0"/>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B75C8F71-3D0D-4876-BC94-E3DDBABF7BB5}" type="parTrans" cxnId="{23D37F9D-9430-4433-8E65-E228945AE4F4}">
      <dgm:prSet/>
      <dgm:spPr/>
      <dgm:t>
        <a:bodyPr/>
        <a:lstStyle/>
        <a:p>
          <a:endParaRPr lang="es-CO"/>
        </a:p>
      </dgm:t>
    </dgm:pt>
    <dgm:pt modelId="{89F897B3-6A85-4594-A08A-5B60F4B575A8}" type="sibTrans" cxnId="{23D37F9D-9430-4433-8E65-E228945AE4F4}">
      <dgm:prSet/>
      <dgm:spPr/>
      <dgm:t>
        <a:bodyPr/>
        <a:lstStyle/>
        <a:p>
          <a:endParaRPr lang="es-CO"/>
        </a:p>
      </dgm:t>
    </dgm:pt>
    <dgm:pt modelId="{AC926A62-A1E7-4949-8746-7F91A96E1A83}">
      <dgm:prSet/>
      <dgm:spPr/>
      <dgm:t>
        <a:bodyPr/>
        <a:lstStyle/>
        <a:p>
          <a:r>
            <a:rPr lang="es-CO" dirty="0" smtClean="0">
              <a:hlinkClick xmlns:r="http://schemas.openxmlformats.org/officeDocument/2006/relationships" r:id="rId5" action="ppaction://hlinksldjump"/>
            </a:rPr>
            <a:t>SUBESTACIÓN SUBTERRÁNEA</a:t>
          </a:r>
          <a:endParaRPr lang="es-CO" dirty="0"/>
        </a:p>
      </dgm:t>
    </dgm:pt>
    <dgm:pt modelId="{40A9010B-18CE-4A6B-8D73-0013223F84A3}" type="parTrans" cxnId="{F85DA6EC-B3D0-41DD-AB81-0C4DCB8C9359}">
      <dgm:prSet/>
      <dgm:spPr/>
      <dgm:t>
        <a:bodyPr/>
        <a:lstStyle/>
        <a:p>
          <a:endParaRPr lang="es-CO"/>
        </a:p>
      </dgm:t>
    </dgm:pt>
    <dgm:pt modelId="{9F12C8B5-17B6-435D-A7EE-F13FADB502B1}" type="sibTrans" cxnId="{F85DA6EC-B3D0-41DD-AB81-0C4DCB8C9359}">
      <dgm:prSet/>
      <dgm:spPr/>
      <dgm:t>
        <a:bodyPr/>
        <a:lstStyle/>
        <a:p>
          <a:endParaRPr lang="es-CO"/>
        </a:p>
      </dgm:t>
    </dgm:pt>
    <dgm:pt modelId="{B0C53E9B-8631-42CF-8FC1-12BDFF0C85B9}">
      <dgm:prSet custT="1"/>
      <dgm:spPr/>
      <dgm:t>
        <a:bodyPr/>
        <a:lstStyle/>
        <a:p>
          <a:r>
            <a:rPr lang="es-CO" sz="1400" b="0" i="0" dirty="0" smtClean="0"/>
            <a:t>Potencias nominales de transformadores </a:t>
          </a:r>
          <a:r>
            <a:rPr lang="es-CO" sz="1400" dirty="0" smtClean="0"/>
            <a:t/>
          </a:r>
          <a:br>
            <a:rPr lang="es-CO" sz="1400" dirty="0" smtClean="0"/>
          </a:br>
          <a:r>
            <a:rPr lang="es-CO" sz="1400" b="0" i="0" dirty="0" smtClean="0"/>
            <a:t>instalados en subestación de patio urbana en Colombia</a:t>
          </a:r>
          <a:endParaRPr lang="es-CO" sz="1400" dirty="0"/>
        </a:p>
      </dgm:t>
      <dgm:extLst>
        <a:ext uri="{E40237B7-FDA0-4F09-8148-C483321AD2D9}">
          <dgm14:cNvPr xmlns:dgm14="http://schemas.microsoft.com/office/drawing/2010/diagram" id="0" name="">
            <a:hlinkClick xmlns:r="http://schemas.openxmlformats.org/officeDocument/2006/relationships" r:id="rId6" action="ppaction://hlinksldjump"/>
          </dgm14:cNvPr>
        </a:ext>
      </dgm:extLst>
    </dgm:pt>
    <dgm:pt modelId="{B4407409-548B-4BB8-89AA-486BA867BA97}" type="parTrans" cxnId="{577D0496-1078-4A11-9611-FB09DB2DB55B}">
      <dgm:prSet/>
      <dgm:spPr/>
      <dgm:t>
        <a:bodyPr/>
        <a:lstStyle/>
        <a:p>
          <a:endParaRPr lang="es-CO"/>
        </a:p>
      </dgm:t>
    </dgm:pt>
    <dgm:pt modelId="{46AAFDF3-2010-4625-B62E-BFB9D830F7C8}" type="sibTrans" cxnId="{577D0496-1078-4A11-9611-FB09DB2DB55B}">
      <dgm:prSet/>
      <dgm:spPr/>
      <dgm:t>
        <a:bodyPr/>
        <a:lstStyle/>
        <a:p>
          <a:endParaRPr lang="es-CO"/>
        </a:p>
      </dgm:t>
    </dgm:pt>
    <dgm:pt modelId="{BC7CEE7B-60B2-403B-A99B-129094A4F374}">
      <dgm:prSet/>
      <dgm:spPr/>
      <dgm:t>
        <a:bodyPr/>
        <a:lstStyle/>
        <a:p>
          <a:r>
            <a:rPr lang="es-CO" dirty="0" smtClean="0"/>
            <a:t>Características de subestación pedestal</a:t>
          </a:r>
          <a:endParaRPr lang="es-CO" dirty="0"/>
        </a:p>
      </dgm:t>
      <dgm:extLst>
        <a:ext uri="{E40237B7-FDA0-4F09-8148-C483321AD2D9}">
          <dgm14:cNvPr xmlns:dgm14="http://schemas.microsoft.com/office/drawing/2010/diagram" id="0" name="">
            <a:hlinkClick xmlns:r="http://schemas.openxmlformats.org/officeDocument/2006/relationships" r:id="rId7" action="ppaction://hlinksldjump"/>
          </dgm14:cNvPr>
        </a:ext>
      </dgm:extLst>
    </dgm:pt>
    <dgm:pt modelId="{765EA6EE-167E-4AED-BFBE-9A87FD40A25C}" type="parTrans" cxnId="{FF6FBA83-B08E-4149-AB96-467AB1C0DB3E}">
      <dgm:prSet/>
      <dgm:spPr/>
      <dgm:t>
        <a:bodyPr/>
        <a:lstStyle/>
        <a:p>
          <a:endParaRPr lang="es-CO"/>
        </a:p>
      </dgm:t>
    </dgm:pt>
    <dgm:pt modelId="{511652B1-1C0E-41F8-A82D-98C23D2869BD}" type="sibTrans" cxnId="{FF6FBA83-B08E-4149-AB96-467AB1C0DB3E}">
      <dgm:prSet/>
      <dgm:spPr/>
      <dgm:t>
        <a:bodyPr/>
        <a:lstStyle/>
        <a:p>
          <a:endParaRPr lang="es-CO"/>
        </a:p>
      </dgm:t>
    </dgm:pt>
    <dgm:pt modelId="{830F969B-E2C5-442F-8B1D-AC5E61BE93FE}">
      <dgm:prSet/>
      <dgm:spPr/>
      <dgm:t>
        <a:bodyPr/>
        <a:lstStyle/>
        <a:p>
          <a:r>
            <a:rPr lang="es-CO" dirty="0" smtClean="0"/>
            <a:t>CARACTERISTICAS NOMINALES DE LA SUBESTACIÓN ENCAPSULADA</a:t>
          </a:r>
          <a:endParaRPr lang="es-CO" dirty="0"/>
        </a:p>
      </dgm:t>
      <dgm:extLst>
        <a:ext uri="{E40237B7-FDA0-4F09-8148-C483321AD2D9}">
          <dgm14:cNvPr xmlns:dgm14="http://schemas.microsoft.com/office/drawing/2010/diagram" id="0" name="">
            <a:hlinkClick xmlns:r="http://schemas.openxmlformats.org/officeDocument/2006/relationships" r:id="rId8" action="ppaction://hlinksldjump"/>
          </dgm14:cNvPr>
        </a:ext>
      </dgm:extLst>
    </dgm:pt>
    <dgm:pt modelId="{AC8B6277-7E3D-4430-807E-B2040C23EF0B}" type="parTrans" cxnId="{A130277E-7D2F-4ACE-B1FA-1374BC83CC60}">
      <dgm:prSet/>
      <dgm:spPr/>
      <dgm:t>
        <a:bodyPr/>
        <a:lstStyle/>
        <a:p>
          <a:endParaRPr lang="es-CO"/>
        </a:p>
      </dgm:t>
    </dgm:pt>
    <dgm:pt modelId="{3D63C252-EC60-43E2-A8E4-86336F8328A8}" type="sibTrans" cxnId="{A130277E-7D2F-4ACE-B1FA-1374BC83CC60}">
      <dgm:prSet/>
      <dgm:spPr/>
      <dgm:t>
        <a:bodyPr/>
        <a:lstStyle/>
        <a:p>
          <a:endParaRPr lang="es-CO"/>
        </a:p>
      </dgm:t>
    </dgm:pt>
    <dgm:pt modelId="{CBEBD9C9-14B3-42DC-ADE7-D257F22B6B7D}">
      <dgm:prSet/>
      <dgm:spPr/>
      <dgm:t>
        <a:bodyPr/>
        <a:lstStyle/>
        <a:p>
          <a:r>
            <a:rPr lang="es-CO" dirty="0" smtClean="0"/>
            <a:t>Potencias nominales de subestación subterránea</a:t>
          </a:r>
          <a:endParaRPr lang="es-CO" dirty="0"/>
        </a:p>
      </dgm:t>
      <dgm:extLst>
        <a:ext uri="{E40237B7-FDA0-4F09-8148-C483321AD2D9}">
          <dgm14:cNvPr xmlns:dgm14="http://schemas.microsoft.com/office/drawing/2010/diagram" id="0" name="">
            <a:hlinkClick xmlns:r="http://schemas.openxmlformats.org/officeDocument/2006/relationships" r:id="rId7" action="ppaction://hlinksldjump"/>
          </dgm14:cNvPr>
        </a:ext>
      </dgm:extLst>
    </dgm:pt>
    <dgm:pt modelId="{827C84CC-7F8F-48BC-9DD2-84D0E7542AE4}" type="parTrans" cxnId="{4B443E96-C20A-4814-9790-F48786720868}">
      <dgm:prSet/>
      <dgm:spPr/>
      <dgm:t>
        <a:bodyPr/>
        <a:lstStyle/>
        <a:p>
          <a:endParaRPr lang="es-CO"/>
        </a:p>
      </dgm:t>
    </dgm:pt>
    <dgm:pt modelId="{C7B46ED4-33A5-4D21-8484-8137710B1736}" type="sibTrans" cxnId="{4B443E96-C20A-4814-9790-F48786720868}">
      <dgm:prSet/>
      <dgm:spPr/>
      <dgm:t>
        <a:bodyPr/>
        <a:lstStyle/>
        <a:p>
          <a:endParaRPr lang="es-CO"/>
        </a:p>
      </dgm:t>
    </dgm:pt>
    <dgm:pt modelId="{AB47474C-27CC-4A26-AFA7-A67D061220DD}" type="pres">
      <dgm:prSet presAssocID="{B40B2853-47A9-4A12-B9B3-EA211B101E1C}" presName="hierChild1" presStyleCnt="0">
        <dgm:presLayoutVars>
          <dgm:orgChart val="1"/>
          <dgm:chPref val="1"/>
          <dgm:dir/>
          <dgm:animOne val="branch"/>
          <dgm:animLvl val="lvl"/>
          <dgm:resizeHandles/>
        </dgm:presLayoutVars>
      </dgm:prSet>
      <dgm:spPr/>
      <dgm:t>
        <a:bodyPr/>
        <a:lstStyle/>
        <a:p>
          <a:endParaRPr lang="es-CO"/>
        </a:p>
      </dgm:t>
    </dgm:pt>
    <dgm:pt modelId="{515BE5DA-A406-4E04-A928-6BC2EFDE91C9}" type="pres">
      <dgm:prSet presAssocID="{7A29DCFD-A7B2-48B2-BF5B-41E518B6B48F}" presName="hierRoot1" presStyleCnt="0">
        <dgm:presLayoutVars>
          <dgm:hierBranch val="init"/>
        </dgm:presLayoutVars>
      </dgm:prSet>
      <dgm:spPr/>
    </dgm:pt>
    <dgm:pt modelId="{912C4738-4F03-4B0C-B2BC-6F64E362DA52}" type="pres">
      <dgm:prSet presAssocID="{7A29DCFD-A7B2-48B2-BF5B-41E518B6B48F}" presName="rootComposite1" presStyleCnt="0"/>
      <dgm:spPr/>
    </dgm:pt>
    <dgm:pt modelId="{74328301-3260-4513-9D7A-4482031876E0}" type="pres">
      <dgm:prSet presAssocID="{7A29DCFD-A7B2-48B2-BF5B-41E518B6B48F}" presName="rootText1" presStyleLbl="node0" presStyleIdx="0" presStyleCnt="1" custScaleX="139295">
        <dgm:presLayoutVars>
          <dgm:chPref val="3"/>
        </dgm:presLayoutVars>
      </dgm:prSet>
      <dgm:spPr/>
      <dgm:t>
        <a:bodyPr/>
        <a:lstStyle/>
        <a:p>
          <a:endParaRPr lang="es-CO"/>
        </a:p>
      </dgm:t>
    </dgm:pt>
    <dgm:pt modelId="{D7103901-97A1-493A-A29B-39FFE96642C1}" type="pres">
      <dgm:prSet presAssocID="{7A29DCFD-A7B2-48B2-BF5B-41E518B6B48F}" presName="rootConnector1" presStyleLbl="node1" presStyleIdx="0" presStyleCnt="0"/>
      <dgm:spPr/>
      <dgm:t>
        <a:bodyPr/>
        <a:lstStyle/>
        <a:p>
          <a:endParaRPr lang="es-CO"/>
        </a:p>
      </dgm:t>
    </dgm:pt>
    <dgm:pt modelId="{821D8E5D-301B-4967-9A01-07F8EBE3CB27}" type="pres">
      <dgm:prSet presAssocID="{7A29DCFD-A7B2-48B2-BF5B-41E518B6B48F}" presName="hierChild2" presStyleCnt="0"/>
      <dgm:spPr/>
    </dgm:pt>
    <dgm:pt modelId="{59CF0158-0A28-4780-A253-DBC57542A48D}" type="pres">
      <dgm:prSet presAssocID="{2BB504D9-589E-47C0-B3F1-DF56C7D7EAB2}" presName="Name37" presStyleLbl="parChTrans1D2" presStyleIdx="0" presStyleCnt="5"/>
      <dgm:spPr/>
      <dgm:t>
        <a:bodyPr/>
        <a:lstStyle/>
        <a:p>
          <a:endParaRPr lang="es-CO"/>
        </a:p>
      </dgm:t>
    </dgm:pt>
    <dgm:pt modelId="{6D87E2FA-3A88-427A-B90B-9CDD83DEFD5D}" type="pres">
      <dgm:prSet presAssocID="{4E0A3981-73F9-4A4A-AEB4-489A0B466AED}" presName="hierRoot2" presStyleCnt="0">
        <dgm:presLayoutVars>
          <dgm:hierBranch val="init"/>
        </dgm:presLayoutVars>
      </dgm:prSet>
      <dgm:spPr/>
    </dgm:pt>
    <dgm:pt modelId="{BA312E0A-D0CA-4BDC-8288-E01D79A201A9}" type="pres">
      <dgm:prSet presAssocID="{4E0A3981-73F9-4A4A-AEB4-489A0B466AED}" presName="rootComposite" presStyleCnt="0"/>
      <dgm:spPr/>
    </dgm:pt>
    <dgm:pt modelId="{6DCE3939-3B22-4F8F-B28C-4738489A731E}" type="pres">
      <dgm:prSet presAssocID="{4E0A3981-73F9-4A4A-AEB4-489A0B466AED}" presName="rootText" presStyleLbl="node2" presStyleIdx="0" presStyleCnt="5">
        <dgm:presLayoutVars>
          <dgm:chPref val="3"/>
        </dgm:presLayoutVars>
      </dgm:prSet>
      <dgm:spPr/>
      <dgm:t>
        <a:bodyPr/>
        <a:lstStyle/>
        <a:p>
          <a:endParaRPr lang="es-CO"/>
        </a:p>
      </dgm:t>
    </dgm:pt>
    <dgm:pt modelId="{B1A7C851-1201-45CC-AE08-55D70A1F97AE}" type="pres">
      <dgm:prSet presAssocID="{4E0A3981-73F9-4A4A-AEB4-489A0B466AED}" presName="rootConnector" presStyleLbl="node2" presStyleIdx="0" presStyleCnt="5"/>
      <dgm:spPr/>
      <dgm:t>
        <a:bodyPr/>
        <a:lstStyle/>
        <a:p>
          <a:endParaRPr lang="es-CO"/>
        </a:p>
      </dgm:t>
    </dgm:pt>
    <dgm:pt modelId="{E9B8EF7E-D3DD-4C0B-AB8C-66BB17343BAD}" type="pres">
      <dgm:prSet presAssocID="{4E0A3981-73F9-4A4A-AEB4-489A0B466AED}" presName="hierChild4" presStyleCnt="0"/>
      <dgm:spPr/>
    </dgm:pt>
    <dgm:pt modelId="{0BC63419-991B-4628-82CC-2F5B77911EE6}" type="pres">
      <dgm:prSet presAssocID="{B4407409-548B-4BB8-89AA-486BA867BA97}" presName="Name37" presStyleLbl="parChTrans1D3" presStyleIdx="0" presStyleCnt="4"/>
      <dgm:spPr/>
      <dgm:t>
        <a:bodyPr/>
        <a:lstStyle/>
        <a:p>
          <a:endParaRPr lang="es-CO"/>
        </a:p>
      </dgm:t>
    </dgm:pt>
    <dgm:pt modelId="{1A71E60C-491E-48EB-B0A5-DB77C01B609D}" type="pres">
      <dgm:prSet presAssocID="{B0C53E9B-8631-42CF-8FC1-12BDFF0C85B9}" presName="hierRoot2" presStyleCnt="0">
        <dgm:presLayoutVars>
          <dgm:hierBranch val="init"/>
        </dgm:presLayoutVars>
      </dgm:prSet>
      <dgm:spPr/>
    </dgm:pt>
    <dgm:pt modelId="{D49F43AC-F4A0-4C5E-8373-A3E79A11AB34}" type="pres">
      <dgm:prSet presAssocID="{B0C53E9B-8631-42CF-8FC1-12BDFF0C85B9}" presName="rootComposite" presStyleCnt="0"/>
      <dgm:spPr/>
    </dgm:pt>
    <dgm:pt modelId="{1D58CA89-EBA3-4CDB-95A5-9B50AB31E5E8}" type="pres">
      <dgm:prSet presAssocID="{B0C53E9B-8631-42CF-8FC1-12BDFF0C85B9}" presName="rootText" presStyleLbl="node3" presStyleIdx="0" presStyleCnt="4" custScaleY="225270">
        <dgm:presLayoutVars>
          <dgm:chPref val="3"/>
        </dgm:presLayoutVars>
      </dgm:prSet>
      <dgm:spPr/>
      <dgm:t>
        <a:bodyPr/>
        <a:lstStyle/>
        <a:p>
          <a:endParaRPr lang="es-CO"/>
        </a:p>
      </dgm:t>
    </dgm:pt>
    <dgm:pt modelId="{29B7C1D2-B32A-412D-B431-72976C507A23}" type="pres">
      <dgm:prSet presAssocID="{B0C53E9B-8631-42CF-8FC1-12BDFF0C85B9}" presName="rootConnector" presStyleLbl="node3" presStyleIdx="0" presStyleCnt="4"/>
      <dgm:spPr/>
      <dgm:t>
        <a:bodyPr/>
        <a:lstStyle/>
        <a:p>
          <a:endParaRPr lang="es-CO"/>
        </a:p>
      </dgm:t>
    </dgm:pt>
    <dgm:pt modelId="{38326E96-CD4A-49C5-9C42-83BCF9C1A84E}" type="pres">
      <dgm:prSet presAssocID="{B0C53E9B-8631-42CF-8FC1-12BDFF0C85B9}" presName="hierChild4" presStyleCnt="0"/>
      <dgm:spPr/>
    </dgm:pt>
    <dgm:pt modelId="{C1968E48-EB1E-42CD-B94F-E439428E9CB0}" type="pres">
      <dgm:prSet presAssocID="{B0C53E9B-8631-42CF-8FC1-12BDFF0C85B9}" presName="hierChild5" presStyleCnt="0"/>
      <dgm:spPr/>
    </dgm:pt>
    <dgm:pt modelId="{363169B1-CB33-4270-8C4F-8930C616C3EF}" type="pres">
      <dgm:prSet presAssocID="{4E0A3981-73F9-4A4A-AEB4-489A0B466AED}" presName="hierChild5" presStyleCnt="0"/>
      <dgm:spPr/>
    </dgm:pt>
    <dgm:pt modelId="{E6587C52-43D4-47D8-8F7A-5B9BBE1E22D7}" type="pres">
      <dgm:prSet presAssocID="{9EF815CB-AD8E-4160-9BF4-6F7CF299290D}" presName="Name37" presStyleLbl="parChTrans1D2" presStyleIdx="1" presStyleCnt="5"/>
      <dgm:spPr/>
      <dgm:t>
        <a:bodyPr/>
        <a:lstStyle/>
        <a:p>
          <a:endParaRPr lang="es-CO"/>
        </a:p>
      </dgm:t>
    </dgm:pt>
    <dgm:pt modelId="{AC776D45-C3FC-4311-AB02-649A079380B3}" type="pres">
      <dgm:prSet presAssocID="{730B9D7D-BB52-44B7-A92C-723916CCF36F}" presName="hierRoot2" presStyleCnt="0">
        <dgm:presLayoutVars>
          <dgm:hierBranch val="init"/>
        </dgm:presLayoutVars>
      </dgm:prSet>
      <dgm:spPr/>
    </dgm:pt>
    <dgm:pt modelId="{A60178DD-496B-4E93-A236-1EF27033AE53}" type="pres">
      <dgm:prSet presAssocID="{730B9D7D-BB52-44B7-A92C-723916CCF36F}" presName="rootComposite" presStyleCnt="0"/>
      <dgm:spPr/>
    </dgm:pt>
    <dgm:pt modelId="{D5AF2FE0-F895-43B3-862F-CD3823BBFBD1}" type="pres">
      <dgm:prSet presAssocID="{730B9D7D-BB52-44B7-A92C-723916CCF36F}" presName="rootText" presStyleLbl="node2" presStyleIdx="1" presStyleCnt="5">
        <dgm:presLayoutVars>
          <dgm:chPref val="3"/>
        </dgm:presLayoutVars>
      </dgm:prSet>
      <dgm:spPr/>
      <dgm:t>
        <a:bodyPr/>
        <a:lstStyle/>
        <a:p>
          <a:endParaRPr lang="es-CO"/>
        </a:p>
      </dgm:t>
    </dgm:pt>
    <dgm:pt modelId="{257E0B8F-3C42-4E3B-90C8-D11F8188DB31}" type="pres">
      <dgm:prSet presAssocID="{730B9D7D-BB52-44B7-A92C-723916CCF36F}" presName="rootConnector" presStyleLbl="node2" presStyleIdx="1" presStyleCnt="5"/>
      <dgm:spPr/>
      <dgm:t>
        <a:bodyPr/>
        <a:lstStyle/>
        <a:p>
          <a:endParaRPr lang="es-CO"/>
        </a:p>
      </dgm:t>
    </dgm:pt>
    <dgm:pt modelId="{BE157995-3BD9-47ED-9F1B-C550FC109CE5}" type="pres">
      <dgm:prSet presAssocID="{730B9D7D-BB52-44B7-A92C-723916CCF36F}" presName="hierChild4" presStyleCnt="0"/>
      <dgm:spPr/>
    </dgm:pt>
    <dgm:pt modelId="{7297680B-96C2-4107-A1EF-AE7B3886674E}" type="pres">
      <dgm:prSet presAssocID="{765EA6EE-167E-4AED-BFBE-9A87FD40A25C}" presName="Name37" presStyleLbl="parChTrans1D3" presStyleIdx="1" presStyleCnt="4"/>
      <dgm:spPr/>
      <dgm:t>
        <a:bodyPr/>
        <a:lstStyle/>
        <a:p>
          <a:endParaRPr lang="es-CO"/>
        </a:p>
      </dgm:t>
    </dgm:pt>
    <dgm:pt modelId="{689525BF-8E4F-475C-8FE9-E0BA99CEA181}" type="pres">
      <dgm:prSet presAssocID="{BC7CEE7B-60B2-403B-A99B-129094A4F374}" presName="hierRoot2" presStyleCnt="0">
        <dgm:presLayoutVars>
          <dgm:hierBranch val="init"/>
        </dgm:presLayoutVars>
      </dgm:prSet>
      <dgm:spPr/>
    </dgm:pt>
    <dgm:pt modelId="{5FE9406A-D8BC-40B4-986C-BAE56FA56758}" type="pres">
      <dgm:prSet presAssocID="{BC7CEE7B-60B2-403B-A99B-129094A4F374}" presName="rootComposite" presStyleCnt="0"/>
      <dgm:spPr/>
    </dgm:pt>
    <dgm:pt modelId="{CEA15469-AA87-4A27-BFF2-AF39DB5F3EDF}" type="pres">
      <dgm:prSet presAssocID="{BC7CEE7B-60B2-403B-A99B-129094A4F374}" presName="rootText" presStyleLbl="node3" presStyleIdx="1" presStyleCnt="4" custScaleY="142565">
        <dgm:presLayoutVars>
          <dgm:chPref val="3"/>
        </dgm:presLayoutVars>
      </dgm:prSet>
      <dgm:spPr/>
      <dgm:t>
        <a:bodyPr/>
        <a:lstStyle/>
        <a:p>
          <a:endParaRPr lang="es-CO"/>
        </a:p>
      </dgm:t>
    </dgm:pt>
    <dgm:pt modelId="{E82E1703-3801-4379-9BA1-976392D686BD}" type="pres">
      <dgm:prSet presAssocID="{BC7CEE7B-60B2-403B-A99B-129094A4F374}" presName="rootConnector" presStyleLbl="node3" presStyleIdx="1" presStyleCnt="4"/>
      <dgm:spPr/>
      <dgm:t>
        <a:bodyPr/>
        <a:lstStyle/>
        <a:p>
          <a:endParaRPr lang="es-CO"/>
        </a:p>
      </dgm:t>
    </dgm:pt>
    <dgm:pt modelId="{DE2978E4-6A12-428B-8DEF-C596BFE49407}" type="pres">
      <dgm:prSet presAssocID="{BC7CEE7B-60B2-403B-A99B-129094A4F374}" presName="hierChild4" presStyleCnt="0"/>
      <dgm:spPr/>
    </dgm:pt>
    <dgm:pt modelId="{E1EB4E03-8DE9-4BB1-9F48-4292E1C57704}" type="pres">
      <dgm:prSet presAssocID="{BC7CEE7B-60B2-403B-A99B-129094A4F374}" presName="hierChild5" presStyleCnt="0"/>
      <dgm:spPr/>
    </dgm:pt>
    <dgm:pt modelId="{760493CF-2AB0-4D08-930F-9BFFDB00BBBD}" type="pres">
      <dgm:prSet presAssocID="{730B9D7D-BB52-44B7-A92C-723916CCF36F}" presName="hierChild5" presStyleCnt="0"/>
      <dgm:spPr/>
    </dgm:pt>
    <dgm:pt modelId="{C3B11DD9-5BB6-4EB4-A9CD-53E28630991C}" type="pres">
      <dgm:prSet presAssocID="{6FBFA603-5F4A-45A2-9D1E-BD0BE3463BA5}" presName="Name37" presStyleLbl="parChTrans1D2" presStyleIdx="2" presStyleCnt="5"/>
      <dgm:spPr/>
      <dgm:t>
        <a:bodyPr/>
        <a:lstStyle/>
        <a:p>
          <a:endParaRPr lang="es-CO"/>
        </a:p>
      </dgm:t>
    </dgm:pt>
    <dgm:pt modelId="{A17EFE24-3B96-443A-857C-21357C1435C7}" type="pres">
      <dgm:prSet presAssocID="{41285EB0-F882-4BBC-B29A-D5067AFBCB68}" presName="hierRoot2" presStyleCnt="0">
        <dgm:presLayoutVars>
          <dgm:hierBranch val="init"/>
        </dgm:presLayoutVars>
      </dgm:prSet>
      <dgm:spPr/>
    </dgm:pt>
    <dgm:pt modelId="{3BAA2DED-97DE-4795-BA54-7FB90F9AC727}" type="pres">
      <dgm:prSet presAssocID="{41285EB0-F882-4BBC-B29A-D5067AFBCB68}" presName="rootComposite" presStyleCnt="0"/>
      <dgm:spPr/>
    </dgm:pt>
    <dgm:pt modelId="{A4B74F15-4AC2-41F8-BCFF-9E6357F0BBCA}" type="pres">
      <dgm:prSet presAssocID="{41285EB0-F882-4BBC-B29A-D5067AFBCB68}" presName="rootText" presStyleLbl="node2" presStyleIdx="2" presStyleCnt="5">
        <dgm:presLayoutVars>
          <dgm:chPref val="3"/>
        </dgm:presLayoutVars>
      </dgm:prSet>
      <dgm:spPr/>
      <dgm:t>
        <a:bodyPr/>
        <a:lstStyle/>
        <a:p>
          <a:endParaRPr lang="es-CO"/>
        </a:p>
      </dgm:t>
    </dgm:pt>
    <dgm:pt modelId="{A1341691-03C6-4875-8B7F-A594B2F80813}" type="pres">
      <dgm:prSet presAssocID="{41285EB0-F882-4BBC-B29A-D5067AFBCB68}" presName="rootConnector" presStyleLbl="node2" presStyleIdx="2" presStyleCnt="5"/>
      <dgm:spPr/>
      <dgm:t>
        <a:bodyPr/>
        <a:lstStyle/>
        <a:p>
          <a:endParaRPr lang="es-CO"/>
        </a:p>
      </dgm:t>
    </dgm:pt>
    <dgm:pt modelId="{C1BAFE3B-71F0-4F9F-A1F1-01412E44D08B}" type="pres">
      <dgm:prSet presAssocID="{41285EB0-F882-4BBC-B29A-D5067AFBCB68}" presName="hierChild4" presStyleCnt="0"/>
      <dgm:spPr/>
    </dgm:pt>
    <dgm:pt modelId="{A0295289-D5E5-40E1-BD55-A27CEBC0C5C7}" type="pres">
      <dgm:prSet presAssocID="{AC8B6277-7E3D-4430-807E-B2040C23EF0B}" presName="Name37" presStyleLbl="parChTrans1D3" presStyleIdx="2" presStyleCnt="4"/>
      <dgm:spPr/>
      <dgm:t>
        <a:bodyPr/>
        <a:lstStyle/>
        <a:p>
          <a:endParaRPr lang="es-CO"/>
        </a:p>
      </dgm:t>
    </dgm:pt>
    <dgm:pt modelId="{97AA480B-BDF7-4141-A632-C2BCC47CECFA}" type="pres">
      <dgm:prSet presAssocID="{830F969B-E2C5-442F-8B1D-AC5E61BE93FE}" presName="hierRoot2" presStyleCnt="0">
        <dgm:presLayoutVars>
          <dgm:hierBranch val="init"/>
        </dgm:presLayoutVars>
      </dgm:prSet>
      <dgm:spPr/>
    </dgm:pt>
    <dgm:pt modelId="{4524AC90-0670-43F9-B402-9AA9197F6952}" type="pres">
      <dgm:prSet presAssocID="{830F969B-E2C5-442F-8B1D-AC5E61BE93FE}" presName="rootComposite" presStyleCnt="0"/>
      <dgm:spPr/>
    </dgm:pt>
    <dgm:pt modelId="{E51F699A-731F-42A4-B3E0-7E387E020E50}" type="pres">
      <dgm:prSet presAssocID="{830F969B-E2C5-442F-8B1D-AC5E61BE93FE}" presName="rootText" presStyleLbl="node3" presStyleIdx="2" presStyleCnt="4" custScaleY="204957">
        <dgm:presLayoutVars>
          <dgm:chPref val="3"/>
        </dgm:presLayoutVars>
      </dgm:prSet>
      <dgm:spPr/>
      <dgm:t>
        <a:bodyPr/>
        <a:lstStyle/>
        <a:p>
          <a:endParaRPr lang="es-CO"/>
        </a:p>
      </dgm:t>
    </dgm:pt>
    <dgm:pt modelId="{CA3F36B0-C39F-47CE-B084-02CC4529C116}" type="pres">
      <dgm:prSet presAssocID="{830F969B-E2C5-442F-8B1D-AC5E61BE93FE}" presName="rootConnector" presStyleLbl="node3" presStyleIdx="2" presStyleCnt="4"/>
      <dgm:spPr/>
      <dgm:t>
        <a:bodyPr/>
        <a:lstStyle/>
        <a:p>
          <a:endParaRPr lang="es-CO"/>
        </a:p>
      </dgm:t>
    </dgm:pt>
    <dgm:pt modelId="{2F6D3C7E-0E34-454E-8B8A-DC7FBBBEC7FA}" type="pres">
      <dgm:prSet presAssocID="{830F969B-E2C5-442F-8B1D-AC5E61BE93FE}" presName="hierChild4" presStyleCnt="0"/>
      <dgm:spPr/>
    </dgm:pt>
    <dgm:pt modelId="{708A5955-82C3-42C6-972C-D4FFB31D69C8}" type="pres">
      <dgm:prSet presAssocID="{830F969B-E2C5-442F-8B1D-AC5E61BE93FE}" presName="hierChild5" presStyleCnt="0"/>
      <dgm:spPr/>
    </dgm:pt>
    <dgm:pt modelId="{CB54DB19-D544-43A1-8DD3-0ED9BDD437A0}" type="pres">
      <dgm:prSet presAssocID="{41285EB0-F882-4BBC-B29A-D5067AFBCB68}" presName="hierChild5" presStyleCnt="0"/>
      <dgm:spPr/>
    </dgm:pt>
    <dgm:pt modelId="{603C9F75-6E56-46CB-9DD9-7F0013C56F4E}" type="pres">
      <dgm:prSet presAssocID="{B75C8F71-3D0D-4876-BC94-E3DDBABF7BB5}" presName="Name37" presStyleLbl="parChTrans1D2" presStyleIdx="3" presStyleCnt="5"/>
      <dgm:spPr/>
      <dgm:t>
        <a:bodyPr/>
        <a:lstStyle/>
        <a:p>
          <a:endParaRPr lang="es-CO"/>
        </a:p>
      </dgm:t>
    </dgm:pt>
    <dgm:pt modelId="{36C6A217-F8AF-4197-A74A-BBA746A8FB22}" type="pres">
      <dgm:prSet presAssocID="{3A2D8813-E943-4004-BAE9-927375D94359}" presName="hierRoot2" presStyleCnt="0">
        <dgm:presLayoutVars>
          <dgm:hierBranch val="init"/>
        </dgm:presLayoutVars>
      </dgm:prSet>
      <dgm:spPr/>
    </dgm:pt>
    <dgm:pt modelId="{87B824B9-7EC8-4704-99BD-B330BBF441B8}" type="pres">
      <dgm:prSet presAssocID="{3A2D8813-E943-4004-BAE9-927375D94359}" presName="rootComposite" presStyleCnt="0"/>
      <dgm:spPr/>
    </dgm:pt>
    <dgm:pt modelId="{E63A7C3B-F22D-4C22-9494-EE7457BF20AD}" type="pres">
      <dgm:prSet presAssocID="{3A2D8813-E943-4004-BAE9-927375D94359}" presName="rootText" presStyleLbl="node2" presStyleIdx="3" presStyleCnt="5">
        <dgm:presLayoutVars>
          <dgm:chPref val="3"/>
        </dgm:presLayoutVars>
      </dgm:prSet>
      <dgm:spPr/>
      <dgm:t>
        <a:bodyPr/>
        <a:lstStyle/>
        <a:p>
          <a:endParaRPr lang="es-CO"/>
        </a:p>
      </dgm:t>
    </dgm:pt>
    <dgm:pt modelId="{1E0D97E0-9B3B-4EF1-907C-0ECAB8F68A1E}" type="pres">
      <dgm:prSet presAssocID="{3A2D8813-E943-4004-BAE9-927375D94359}" presName="rootConnector" presStyleLbl="node2" presStyleIdx="3" presStyleCnt="5"/>
      <dgm:spPr/>
      <dgm:t>
        <a:bodyPr/>
        <a:lstStyle/>
        <a:p>
          <a:endParaRPr lang="es-CO"/>
        </a:p>
      </dgm:t>
    </dgm:pt>
    <dgm:pt modelId="{3DA65113-8F07-4992-96DF-AD691FDF0B80}" type="pres">
      <dgm:prSet presAssocID="{3A2D8813-E943-4004-BAE9-927375D94359}" presName="hierChild4" presStyleCnt="0"/>
      <dgm:spPr/>
    </dgm:pt>
    <dgm:pt modelId="{1408D130-E648-4E8C-83DD-741167F41128}" type="pres">
      <dgm:prSet presAssocID="{3A2D8813-E943-4004-BAE9-927375D94359}" presName="hierChild5" presStyleCnt="0"/>
      <dgm:spPr/>
    </dgm:pt>
    <dgm:pt modelId="{8AD5237B-A85E-4A5B-BEA6-7A3D624EBA10}" type="pres">
      <dgm:prSet presAssocID="{40A9010B-18CE-4A6B-8D73-0013223F84A3}" presName="Name37" presStyleLbl="parChTrans1D2" presStyleIdx="4" presStyleCnt="5"/>
      <dgm:spPr/>
      <dgm:t>
        <a:bodyPr/>
        <a:lstStyle/>
        <a:p>
          <a:endParaRPr lang="es-CO"/>
        </a:p>
      </dgm:t>
    </dgm:pt>
    <dgm:pt modelId="{74B01B62-286A-422B-97D8-84767B57B939}" type="pres">
      <dgm:prSet presAssocID="{AC926A62-A1E7-4949-8746-7F91A96E1A83}" presName="hierRoot2" presStyleCnt="0">
        <dgm:presLayoutVars>
          <dgm:hierBranch val="init"/>
        </dgm:presLayoutVars>
      </dgm:prSet>
      <dgm:spPr/>
    </dgm:pt>
    <dgm:pt modelId="{E7DC46E3-556B-490B-BE36-7C7D2B7198EE}" type="pres">
      <dgm:prSet presAssocID="{AC926A62-A1E7-4949-8746-7F91A96E1A83}" presName="rootComposite" presStyleCnt="0"/>
      <dgm:spPr/>
    </dgm:pt>
    <dgm:pt modelId="{DD133F73-ECBC-45D1-A0C9-B4DD8F762912}" type="pres">
      <dgm:prSet presAssocID="{AC926A62-A1E7-4949-8746-7F91A96E1A83}" presName="rootText" presStyleLbl="node2" presStyleIdx="4" presStyleCnt="5">
        <dgm:presLayoutVars>
          <dgm:chPref val="3"/>
        </dgm:presLayoutVars>
      </dgm:prSet>
      <dgm:spPr/>
      <dgm:t>
        <a:bodyPr/>
        <a:lstStyle/>
        <a:p>
          <a:endParaRPr lang="es-CO"/>
        </a:p>
      </dgm:t>
    </dgm:pt>
    <dgm:pt modelId="{59436C9F-24AA-4D7E-97B2-D7A4CAEDEA98}" type="pres">
      <dgm:prSet presAssocID="{AC926A62-A1E7-4949-8746-7F91A96E1A83}" presName="rootConnector" presStyleLbl="node2" presStyleIdx="4" presStyleCnt="5"/>
      <dgm:spPr/>
      <dgm:t>
        <a:bodyPr/>
        <a:lstStyle/>
        <a:p>
          <a:endParaRPr lang="es-CO"/>
        </a:p>
      </dgm:t>
    </dgm:pt>
    <dgm:pt modelId="{A9E517E6-AA6C-4593-A67C-59422AD2F53D}" type="pres">
      <dgm:prSet presAssocID="{AC926A62-A1E7-4949-8746-7F91A96E1A83}" presName="hierChild4" presStyleCnt="0"/>
      <dgm:spPr/>
    </dgm:pt>
    <dgm:pt modelId="{2C72A650-0450-4058-82D9-8E8B331539C7}" type="pres">
      <dgm:prSet presAssocID="{827C84CC-7F8F-48BC-9DD2-84D0E7542AE4}" presName="Name37" presStyleLbl="parChTrans1D3" presStyleIdx="3" presStyleCnt="4"/>
      <dgm:spPr/>
      <dgm:t>
        <a:bodyPr/>
        <a:lstStyle/>
        <a:p>
          <a:endParaRPr lang="es-CO"/>
        </a:p>
      </dgm:t>
    </dgm:pt>
    <dgm:pt modelId="{275C150D-DDFA-4BC9-8125-3C0BB0373B56}" type="pres">
      <dgm:prSet presAssocID="{CBEBD9C9-14B3-42DC-ADE7-D257F22B6B7D}" presName="hierRoot2" presStyleCnt="0">
        <dgm:presLayoutVars>
          <dgm:hierBranch val="init"/>
        </dgm:presLayoutVars>
      </dgm:prSet>
      <dgm:spPr/>
    </dgm:pt>
    <dgm:pt modelId="{39EB4425-524F-4AAA-A5B5-EE049492FE90}" type="pres">
      <dgm:prSet presAssocID="{CBEBD9C9-14B3-42DC-ADE7-D257F22B6B7D}" presName="rootComposite" presStyleCnt="0"/>
      <dgm:spPr/>
    </dgm:pt>
    <dgm:pt modelId="{28C02C41-3380-47D4-A4BB-91F131EB8CD4}" type="pres">
      <dgm:prSet presAssocID="{CBEBD9C9-14B3-42DC-ADE7-D257F22B6B7D}" presName="rootText" presStyleLbl="node3" presStyleIdx="3" presStyleCnt="4">
        <dgm:presLayoutVars>
          <dgm:chPref val="3"/>
        </dgm:presLayoutVars>
      </dgm:prSet>
      <dgm:spPr/>
      <dgm:t>
        <a:bodyPr/>
        <a:lstStyle/>
        <a:p>
          <a:endParaRPr lang="es-CO"/>
        </a:p>
      </dgm:t>
    </dgm:pt>
    <dgm:pt modelId="{DBDDCE77-F121-4AAF-8C99-D9ECED9C3274}" type="pres">
      <dgm:prSet presAssocID="{CBEBD9C9-14B3-42DC-ADE7-D257F22B6B7D}" presName="rootConnector" presStyleLbl="node3" presStyleIdx="3" presStyleCnt="4"/>
      <dgm:spPr/>
      <dgm:t>
        <a:bodyPr/>
        <a:lstStyle/>
        <a:p>
          <a:endParaRPr lang="es-CO"/>
        </a:p>
      </dgm:t>
    </dgm:pt>
    <dgm:pt modelId="{925FBA8B-BFD5-4B3A-B222-E22E8034C98F}" type="pres">
      <dgm:prSet presAssocID="{CBEBD9C9-14B3-42DC-ADE7-D257F22B6B7D}" presName="hierChild4" presStyleCnt="0"/>
      <dgm:spPr/>
    </dgm:pt>
    <dgm:pt modelId="{C7246A5B-70A7-4ACE-A54C-E6726B77AB61}" type="pres">
      <dgm:prSet presAssocID="{CBEBD9C9-14B3-42DC-ADE7-D257F22B6B7D}" presName="hierChild5" presStyleCnt="0"/>
      <dgm:spPr/>
    </dgm:pt>
    <dgm:pt modelId="{146A0A74-2FB3-4F4A-906D-4D61F5BC7CC6}" type="pres">
      <dgm:prSet presAssocID="{AC926A62-A1E7-4949-8746-7F91A96E1A83}" presName="hierChild5" presStyleCnt="0"/>
      <dgm:spPr/>
    </dgm:pt>
    <dgm:pt modelId="{60BF58F3-B317-45EC-AA5B-705B8EAEB5B2}" type="pres">
      <dgm:prSet presAssocID="{7A29DCFD-A7B2-48B2-BF5B-41E518B6B48F}" presName="hierChild3" presStyleCnt="0"/>
      <dgm:spPr/>
    </dgm:pt>
  </dgm:ptLst>
  <dgm:cxnLst>
    <dgm:cxn modelId="{2FD1D1F4-DD3C-4644-9E20-40FB6889E5C1}" type="presOf" srcId="{BC7CEE7B-60B2-403B-A99B-129094A4F374}" destId="{CEA15469-AA87-4A27-BFF2-AF39DB5F3EDF}" srcOrd="0" destOrd="0" presId="urn:microsoft.com/office/officeart/2005/8/layout/orgChart1"/>
    <dgm:cxn modelId="{DDE38CD1-8F8C-4670-8634-4EDD868BFCAF}" type="presOf" srcId="{B75C8F71-3D0D-4876-BC94-E3DDBABF7BB5}" destId="{603C9F75-6E56-46CB-9DD9-7F0013C56F4E}" srcOrd="0" destOrd="0" presId="urn:microsoft.com/office/officeart/2005/8/layout/orgChart1"/>
    <dgm:cxn modelId="{5CBA749B-B4F7-435D-A5CA-04B8EB2FABD3}" type="presOf" srcId="{B4407409-548B-4BB8-89AA-486BA867BA97}" destId="{0BC63419-991B-4628-82CC-2F5B77911EE6}" srcOrd="0" destOrd="0" presId="urn:microsoft.com/office/officeart/2005/8/layout/orgChart1"/>
    <dgm:cxn modelId="{F85DA6EC-B3D0-41DD-AB81-0C4DCB8C9359}" srcId="{7A29DCFD-A7B2-48B2-BF5B-41E518B6B48F}" destId="{AC926A62-A1E7-4949-8746-7F91A96E1A83}" srcOrd="4" destOrd="0" parTransId="{40A9010B-18CE-4A6B-8D73-0013223F84A3}" sibTransId="{9F12C8B5-17B6-435D-A7EE-F13FADB502B1}"/>
    <dgm:cxn modelId="{8DCD0F87-074D-4D12-A769-73AA9A9EDA6F}" type="presOf" srcId="{4E0A3981-73F9-4A4A-AEB4-489A0B466AED}" destId="{6DCE3939-3B22-4F8F-B28C-4738489A731E}" srcOrd="0" destOrd="0" presId="urn:microsoft.com/office/officeart/2005/8/layout/orgChart1"/>
    <dgm:cxn modelId="{B6B23612-37DC-476D-B6D1-DA27E336ED34}" type="presOf" srcId="{2BB504D9-589E-47C0-B3F1-DF56C7D7EAB2}" destId="{59CF0158-0A28-4780-A253-DBC57542A48D}" srcOrd="0" destOrd="0" presId="urn:microsoft.com/office/officeart/2005/8/layout/orgChart1"/>
    <dgm:cxn modelId="{710C5606-70A5-43CB-8065-18483DF93525}" type="presOf" srcId="{CBEBD9C9-14B3-42DC-ADE7-D257F22B6B7D}" destId="{28C02C41-3380-47D4-A4BB-91F131EB8CD4}" srcOrd="0" destOrd="0" presId="urn:microsoft.com/office/officeart/2005/8/layout/orgChart1"/>
    <dgm:cxn modelId="{C0110548-1405-473D-BB8A-ACB09911B673}" type="presOf" srcId="{B0C53E9B-8631-42CF-8FC1-12BDFF0C85B9}" destId="{1D58CA89-EBA3-4CDB-95A5-9B50AB31E5E8}" srcOrd="0" destOrd="0" presId="urn:microsoft.com/office/officeart/2005/8/layout/orgChart1"/>
    <dgm:cxn modelId="{970605FA-0BF1-4B94-BA03-6C5F9B67924A}" type="presOf" srcId="{765EA6EE-167E-4AED-BFBE-9A87FD40A25C}" destId="{7297680B-96C2-4107-A1EF-AE7B3886674E}" srcOrd="0" destOrd="0" presId="urn:microsoft.com/office/officeart/2005/8/layout/orgChart1"/>
    <dgm:cxn modelId="{183E2F3D-5465-45C3-9CCD-B0C235BADB5F}" srcId="{7A29DCFD-A7B2-48B2-BF5B-41E518B6B48F}" destId="{730B9D7D-BB52-44B7-A92C-723916CCF36F}" srcOrd="1" destOrd="0" parTransId="{9EF815CB-AD8E-4160-9BF4-6F7CF299290D}" sibTransId="{B19A8055-642F-4378-A516-57A333C658A2}"/>
    <dgm:cxn modelId="{C1E135A0-14E6-419B-AA03-6C9B9BE3230A}" type="presOf" srcId="{830F969B-E2C5-442F-8B1D-AC5E61BE93FE}" destId="{E51F699A-731F-42A4-B3E0-7E387E020E50}" srcOrd="0" destOrd="0" presId="urn:microsoft.com/office/officeart/2005/8/layout/orgChart1"/>
    <dgm:cxn modelId="{4B443E96-C20A-4814-9790-F48786720868}" srcId="{AC926A62-A1E7-4949-8746-7F91A96E1A83}" destId="{CBEBD9C9-14B3-42DC-ADE7-D257F22B6B7D}" srcOrd="0" destOrd="0" parTransId="{827C84CC-7F8F-48BC-9DD2-84D0E7542AE4}" sibTransId="{C7B46ED4-33A5-4D21-8484-8137710B1736}"/>
    <dgm:cxn modelId="{FF6FBA83-B08E-4149-AB96-467AB1C0DB3E}" srcId="{730B9D7D-BB52-44B7-A92C-723916CCF36F}" destId="{BC7CEE7B-60B2-403B-A99B-129094A4F374}" srcOrd="0" destOrd="0" parTransId="{765EA6EE-167E-4AED-BFBE-9A87FD40A25C}" sibTransId="{511652B1-1C0E-41F8-A82D-98C23D2869BD}"/>
    <dgm:cxn modelId="{29154506-C785-48B6-9942-4935A79C0247}" type="presOf" srcId="{830F969B-E2C5-442F-8B1D-AC5E61BE93FE}" destId="{CA3F36B0-C39F-47CE-B084-02CC4529C116}" srcOrd="1" destOrd="0" presId="urn:microsoft.com/office/officeart/2005/8/layout/orgChart1"/>
    <dgm:cxn modelId="{CF6B825F-182F-4B0A-8380-4541A1CB52E0}" type="presOf" srcId="{4E0A3981-73F9-4A4A-AEB4-489A0B466AED}" destId="{B1A7C851-1201-45CC-AE08-55D70A1F97AE}" srcOrd="1" destOrd="0" presId="urn:microsoft.com/office/officeart/2005/8/layout/orgChart1"/>
    <dgm:cxn modelId="{1D225674-6BBF-46D9-8257-24E317F4109A}" type="presOf" srcId="{3A2D8813-E943-4004-BAE9-927375D94359}" destId="{E63A7C3B-F22D-4C22-9494-EE7457BF20AD}" srcOrd="0" destOrd="0" presId="urn:microsoft.com/office/officeart/2005/8/layout/orgChart1"/>
    <dgm:cxn modelId="{74ACA509-EA6C-4078-A468-9BE9ADAB1E64}" type="presOf" srcId="{3A2D8813-E943-4004-BAE9-927375D94359}" destId="{1E0D97E0-9B3B-4EF1-907C-0ECAB8F68A1E}" srcOrd="1" destOrd="0" presId="urn:microsoft.com/office/officeart/2005/8/layout/orgChart1"/>
    <dgm:cxn modelId="{4B293C7F-A815-4194-9BF8-129128AABA5C}" type="presOf" srcId="{AC8B6277-7E3D-4430-807E-B2040C23EF0B}" destId="{A0295289-D5E5-40E1-BD55-A27CEBC0C5C7}" srcOrd="0" destOrd="0" presId="urn:microsoft.com/office/officeart/2005/8/layout/orgChart1"/>
    <dgm:cxn modelId="{4179EC2E-A485-49CE-A37A-046AA74B1D7C}" type="presOf" srcId="{BC7CEE7B-60B2-403B-A99B-129094A4F374}" destId="{E82E1703-3801-4379-9BA1-976392D686BD}" srcOrd="1" destOrd="0" presId="urn:microsoft.com/office/officeart/2005/8/layout/orgChart1"/>
    <dgm:cxn modelId="{577D0496-1078-4A11-9611-FB09DB2DB55B}" srcId="{4E0A3981-73F9-4A4A-AEB4-489A0B466AED}" destId="{B0C53E9B-8631-42CF-8FC1-12BDFF0C85B9}" srcOrd="0" destOrd="0" parTransId="{B4407409-548B-4BB8-89AA-486BA867BA97}" sibTransId="{46AAFDF3-2010-4625-B62E-BFB9D830F7C8}"/>
    <dgm:cxn modelId="{3E57C641-E996-45C7-9758-F013ACB40222}" type="presOf" srcId="{730B9D7D-BB52-44B7-A92C-723916CCF36F}" destId="{D5AF2FE0-F895-43B3-862F-CD3823BBFBD1}" srcOrd="0" destOrd="0" presId="urn:microsoft.com/office/officeart/2005/8/layout/orgChart1"/>
    <dgm:cxn modelId="{A130277E-7D2F-4ACE-B1FA-1374BC83CC60}" srcId="{41285EB0-F882-4BBC-B29A-D5067AFBCB68}" destId="{830F969B-E2C5-442F-8B1D-AC5E61BE93FE}" srcOrd="0" destOrd="0" parTransId="{AC8B6277-7E3D-4430-807E-B2040C23EF0B}" sibTransId="{3D63C252-EC60-43E2-A8E4-86336F8328A8}"/>
    <dgm:cxn modelId="{7D07A450-5E74-4006-91ED-FEC6E67AE881}" type="presOf" srcId="{B0C53E9B-8631-42CF-8FC1-12BDFF0C85B9}" destId="{29B7C1D2-B32A-412D-B431-72976C507A23}" srcOrd="1" destOrd="0" presId="urn:microsoft.com/office/officeart/2005/8/layout/orgChart1"/>
    <dgm:cxn modelId="{8BB3DD21-BB0D-4AB0-B92E-D8F9BA61AD84}" type="presOf" srcId="{40A9010B-18CE-4A6B-8D73-0013223F84A3}" destId="{8AD5237B-A85E-4A5B-BEA6-7A3D624EBA10}" srcOrd="0" destOrd="0" presId="urn:microsoft.com/office/officeart/2005/8/layout/orgChart1"/>
    <dgm:cxn modelId="{D71C2C6A-E1CD-4260-AAA1-BD1A986C6BF6}" srcId="{B40B2853-47A9-4A12-B9B3-EA211B101E1C}" destId="{7A29DCFD-A7B2-48B2-BF5B-41E518B6B48F}" srcOrd="0" destOrd="0" parTransId="{599CE25D-B8A8-4EAC-AE3A-AB3932028DC4}" sibTransId="{EC9BE738-CCCE-47CF-BD6D-0ACCFBC1621B}"/>
    <dgm:cxn modelId="{59DF9CE3-BFCD-4F45-AAEA-6AF366ABE722}" type="presOf" srcId="{41285EB0-F882-4BBC-B29A-D5067AFBCB68}" destId="{A1341691-03C6-4875-8B7F-A594B2F80813}" srcOrd="1" destOrd="0" presId="urn:microsoft.com/office/officeart/2005/8/layout/orgChart1"/>
    <dgm:cxn modelId="{A18346DF-1D29-4DC8-A394-F7BAD6CA06E2}" srcId="{7A29DCFD-A7B2-48B2-BF5B-41E518B6B48F}" destId="{41285EB0-F882-4BBC-B29A-D5067AFBCB68}" srcOrd="2" destOrd="0" parTransId="{6FBFA603-5F4A-45A2-9D1E-BD0BE3463BA5}" sibTransId="{A0E6F0E4-E3FF-4433-8EB9-197D4D56B695}"/>
    <dgm:cxn modelId="{C21699C7-DF0B-4572-B2A3-18572B19524D}" srcId="{7A29DCFD-A7B2-48B2-BF5B-41E518B6B48F}" destId="{4E0A3981-73F9-4A4A-AEB4-489A0B466AED}" srcOrd="0" destOrd="0" parTransId="{2BB504D9-589E-47C0-B3F1-DF56C7D7EAB2}" sibTransId="{D92675D1-3C71-434E-8A85-E9B9F0668A88}"/>
    <dgm:cxn modelId="{23D37F9D-9430-4433-8E65-E228945AE4F4}" srcId="{7A29DCFD-A7B2-48B2-BF5B-41E518B6B48F}" destId="{3A2D8813-E943-4004-BAE9-927375D94359}" srcOrd="3" destOrd="0" parTransId="{B75C8F71-3D0D-4876-BC94-E3DDBABF7BB5}" sibTransId="{89F897B3-6A85-4594-A08A-5B60F4B575A8}"/>
    <dgm:cxn modelId="{A1330738-C623-4E0C-A02E-1CA10C66CC93}" type="presOf" srcId="{6FBFA603-5F4A-45A2-9D1E-BD0BE3463BA5}" destId="{C3B11DD9-5BB6-4EB4-A9CD-53E28630991C}" srcOrd="0" destOrd="0" presId="urn:microsoft.com/office/officeart/2005/8/layout/orgChart1"/>
    <dgm:cxn modelId="{683A2B51-9FD2-4A42-A961-D8983AB72DCF}" type="presOf" srcId="{7A29DCFD-A7B2-48B2-BF5B-41E518B6B48F}" destId="{74328301-3260-4513-9D7A-4482031876E0}" srcOrd="0" destOrd="0" presId="urn:microsoft.com/office/officeart/2005/8/layout/orgChart1"/>
    <dgm:cxn modelId="{B253E4FA-1A19-4D83-8786-1241C289C4A7}" type="presOf" srcId="{730B9D7D-BB52-44B7-A92C-723916CCF36F}" destId="{257E0B8F-3C42-4E3B-90C8-D11F8188DB31}" srcOrd="1" destOrd="0" presId="urn:microsoft.com/office/officeart/2005/8/layout/orgChart1"/>
    <dgm:cxn modelId="{5075E86C-A5CF-45F5-A23B-316C856A8B0A}" type="presOf" srcId="{827C84CC-7F8F-48BC-9DD2-84D0E7542AE4}" destId="{2C72A650-0450-4058-82D9-8E8B331539C7}" srcOrd="0" destOrd="0" presId="urn:microsoft.com/office/officeart/2005/8/layout/orgChart1"/>
    <dgm:cxn modelId="{CD58C4C7-8D1A-4780-950D-1685A8AB57EC}" type="presOf" srcId="{CBEBD9C9-14B3-42DC-ADE7-D257F22B6B7D}" destId="{DBDDCE77-F121-4AAF-8C99-D9ECED9C3274}" srcOrd="1" destOrd="0" presId="urn:microsoft.com/office/officeart/2005/8/layout/orgChart1"/>
    <dgm:cxn modelId="{8DDE9DFF-0581-496E-8E07-904AEE4EB52F}" type="presOf" srcId="{B40B2853-47A9-4A12-B9B3-EA211B101E1C}" destId="{AB47474C-27CC-4A26-AFA7-A67D061220DD}" srcOrd="0" destOrd="0" presId="urn:microsoft.com/office/officeart/2005/8/layout/orgChart1"/>
    <dgm:cxn modelId="{1352E482-8F7E-4A67-9A2A-C51731AC1F8A}" type="presOf" srcId="{7A29DCFD-A7B2-48B2-BF5B-41E518B6B48F}" destId="{D7103901-97A1-493A-A29B-39FFE96642C1}" srcOrd="1" destOrd="0" presId="urn:microsoft.com/office/officeart/2005/8/layout/orgChart1"/>
    <dgm:cxn modelId="{C6BDE86F-A925-43C9-B02E-9A1C72BE5FC3}" type="presOf" srcId="{41285EB0-F882-4BBC-B29A-D5067AFBCB68}" destId="{A4B74F15-4AC2-41F8-BCFF-9E6357F0BBCA}" srcOrd="0" destOrd="0" presId="urn:microsoft.com/office/officeart/2005/8/layout/orgChart1"/>
    <dgm:cxn modelId="{36DC9112-0986-4BEA-B79C-FBB57D4F4011}" type="presOf" srcId="{AC926A62-A1E7-4949-8746-7F91A96E1A83}" destId="{DD133F73-ECBC-45D1-A0C9-B4DD8F762912}" srcOrd="0" destOrd="0" presId="urn:microsoft.com/office/officeart/2005/8/layout/orgChart1"/>
    <dgm:cxn modelId="{80CCF32A-E9C7-45BF-A2DB-C96D01DD3205}" type="presOf" srcId="{AC926A62-A1E7-4949-8746-7F91A96E1A83}" destId="{59436C9F-24AA-4D7E-97B2-D7A4CAEDEA98}" srcOrd="1" destOrd="0" presId="urn:microsoft.com/office/officeart/2005/8/layout/orgChart1"/>
    <dgm:cxn modelId="{66CFF599-C4AE-4DDC-8C50-16BC1B3DC8A4}" type="presOf" srcId="{9EF815CB-AD8E-4160-9BF4-6F7CF299290D}" destId="{E6587C52-43D4-47D8-8F7A-5B9BBE1E22D7}" srcOrd="0" destOrd="0" presId="urn:microsoft.com/office/officeart/2005/8/layout/orgChart1"/>
    <dgm:cxn modelId="{A79489D0-B83F-40F7-B5CB-26B66F14A904}" type="presParOf" srcId="{AB47474C-27CC-4A26-AFA7-A67D061220DD}" destId="{515BE5DA-A406-4E04-A928-6BC2EFDE91C9}" srcOrd="0" destOrd="0" presId="urn:microsoft.com/office/officeart/2005/8/layout/orgChart1"/>
    <dgm:cxn modelId="{1D73127F-A8AA-4E06-BB8C-1396D95ECE42}" type="presParOf" srcId="{515BE5DA-A406-4E04-A928-6BC2EFDE91C9}" destId="{912C4738-4F03-4B0C-B2BC-6F64E362DA52}" srcOrd="0" destOrd="0" presId="urn:microsoft.com/office/officeart/2005/8/layout/orgChart1"/>
    <dgm:cxn modelId="{C868A206-F6AB-415E-9133-B9C7B56E32CE}" type="presParOf" srcId="{912C4738-4F03-4B0C-B2BC-6F64E362DA52}" destId="{74328301-3260-4513-9D7A-4482031876E0}" srcOrd="0" destOrd="0" presId="urn:microsoft.com/office/officeart/2005/8/layout/orgChart1"/>
    <dgm:cxn modelId="{B12E3B27-478A-4744-B8BE-98A844AB9A2C}" type="presParOf" srcId="{912C4738-4F03-4B0C-B2BC-6F64E362DA52}" destId="{D7103901-97A1-493A-A29B-39FFE96642C1}" srcOrd="1" destOrd="0" presId="urn:microsoft.com/office/officeart/2005/8/layout/orgChart1"/>
    <dgm:cxn modelId="{20C63E34-4C06-40C3-94BA-F7CA5B0232B8}" type="presParOf" srcId="{515BE5DA-A406-4E04-A928-6BC2EFDE91C9}" destId="{821D8E5D-301B-4967-9A01-07F8EBE3CB27}" srcOrd="1" destOrd="0" presId="urn:microsoft.com/office/officeart/2005/8/layout/orgChart1"/>
    <dgm:cxn modelId="{41E5E920-1897-4AAE-A780-A5DBF3FFD84A}" type="presParOf" srcId="{821D8E5D-301B-4967-9A01-07F8EBE3CB27}" destId="{59CF0158-0A28-4780-A253-DBC57542A48D}" srcOrd="0" destOrd="0" presId="urn:microsoft.com/office/officeart/2005/8/layout/orgChart1"/>
    <dgm:cxn modelId="{05C4A682-2131-4A88-A4BC-F722557B3E8F}" type="presParOf" srcId="{821D8E5D-301B-4967-9A01-07F8EBE3CB27}" destId="{6D87E2FA-3A88-427A-B90B-9CDD83DEFD5D}" srcOrd="1" destOrd="0" presId="urn:microsoft.com/office/officeart/2005/8/layout/orgChart1"/>
    <dgm:cxn modelId="{6A9DB201-D5A7-4D81-8A65-36DCFCC0D964}" type="presParOf" srcId="{6D87E2FA-3A88-427A-B90B-9CDD83DEFD5D}" destId="{BA312E0A-D0CA-4BDC-8288-E01D79A201A9}" srcOrd="0" destOrd="0" presId="urn:microsoft.com/office/officeart/2005/8/layout/orgChart1"/>
    <dgm:cxn modelId="{F79097FD-5591-441A-A5EC-6AB724D060F9}" type="presParOf" srcId="{BA312E0A-D0CA-4BDC-8288-E01D79A201A9}" destId="{6DCE3939-3B22-4F8F-B28C-4738489A731E}" srcOrd="0" destOrd="0" presId="urn:microsoft.com/office/officeart/2005/8/layout/orgChart1"/>
    <dgm:cxn modelId="{8BC77624-BC40-44B3-8282-FA3EF05DCEBD}" type="presParOf" srcId="{BA312E0A-D0CA-4BDC-8288-E01D79A201A9}" destId="{B1A7C851-1201-45CC-AE08-55D70A1F97AE}" srcOrd="1" destOrd="0" presId="urn:microsoft.com/office/officeart/2005/8/layout/orgChart1"/>
    <dgm:cxn modelId="{53B4C230-69AC-400B-91B0-188F1387AF89}" type="presParOf" srcId="{6D87E2FA-3A88-427A-B90B-9CDD83DEFD5D}" destId="{E9B8EF7E-D3DD-4C0B-AB8C-66BB17343BAD}" srcOrd="1" destOrd="0" presId="urn:microsoft.com/office/officeart/2005/8/layout/orgChart1"/>
    <dgm:cxn modelId="{7921A6AD-CECF-4178-8120-68D0BA626DFA}" type="presParOf" srcId="{E9B8EF7E-D3DD-4C0B-AB8C-66BB17343BAD}" destId="{0BC63419-991B-4628-82CC-2F5B77911EE6}" srcOrd="0" destOrd="0" presId="urn:microsoft.com/office/officeart/2005/8/layout/orgChart1"/>
    <dgm:cxn modelId="{E1CE1E8D-ECC2-4449-A7E5-A6F52016F30A}" type="presParOf" srcId="{E9B8EF7E-D3DD-4C0B-AB8C-66BB17343BAD}" destId="{1A71E60C-491E-48EB-B0A5-DB77C01B609D}" srcOrd="1" destOrd="0" presId="urn:microsoft.com/office/officeart/2005/8/layout/orgChart1"/>
    <dgm:cxn modelId="{C8B86109-4A21-4E09-A0F7-BCE2C6D1FB5B}" type="presParOf" srcId="{1A71E60C-491E-48EB-B0A5-DB77C01B609D}" destId="{D49F43AC-F4A0-4C5E-8373-A3E79A11AB34}" srcOrd="0" destOrd="0" presId="urn:microsoft.com/office/officeart/2005/8/layout/orgChart1"/>
    <dgm:cxn modelId="{97D0E800-527F-4901-A985-F230E4C93E7F}" type="presParOf" srcId="{D49F43AC-F4A0-4C5E-8373-A3E79A11AB34}" destId="{1D58CA89-EBA3-4CDB-95A5-9B50AB31E5E8}" srcOrd="0" destOrd="0" presId="urn:microsoft.com/office/officeart/2005/8/layout/orgChart1"/>
    <dgm:cxn modelId="{4A888E83-9C9F-48F8-9AD0-0B654CD9E8D3}" type="presParOf" srcId="{D49F43AC-F4A0-4C5E-8373-A3E79A11AB34}" destId="{29B7C1D2-B32A-412D-B431-72976C507A23}" srcOrd="1" destOrd="0" presId="urn:microsoft.com/office/officeart/2005/8/layout/orgChart1"/>
    <dgm:cxn modelId="{B6A4DEEB-8075-4038-A60C-9F3059693125}" type="presParOf" srcId="{1A71E60C-491E-48EB-B0A5-DB77C01B609D}" destId="{38326E96-CD4A-49C5-9C42-83BCF9C1A84E}" srcOrd="1" destOrd="0" presId="urn:microsoft.com/office/officeart/2005/8/layout/orgChart1"/>
    <dgm:cxn modelId="{9F20516E-3EEA-482A-8DA3-231550BE3FD6}" type="presParOf" srcId="{1A71E60C-491E-48EB-B0A5-DB77C01B609D}" destId="{C1968E48-EB1E-42CD-B94F-E439428E9CB0}" srcOrd="2" destOrd="0" presId="urn:microsoft.com/office/officeart/2005/8/layout/orgChart1"/>
    <dgm:cxn modelId="{51B4398A-BBBE-4BB1-A906-C109D879779E}" type="presParOf" srcId="{6D87E2FA-3A88-427A-B90B-9CDD83DEFD5D}" destId="{363169B1-CB33-4270-8C4F-8930C616C3EF}" srcOrd="2" destOrd="0" presId="urn:microsoft.com/office/officeart/2005/8/layout/orgChart1"/>
    <dgm:cxn modelId="{4DA32F88-A678-4859-96C0-F56504E7D281}" type="presParOf" srcId="{821D8E5D-301B-4967-9A01-07F8EBE3CB27}" destId="{E6587C52-43D4-47D8-8F7A-5B9BBE1E22D7}" srcOrd="2" destOrd="0" presId="urn:microsoft.com/office/officeart/2005/8/layout/orgChart1"/>
    <dgm:cxn modelId="{CBCE6117-A769-4895-866E-87F51222778E}" type="presParOf" srcId="{821D8E5D-301B-4967-9A01-07F8EBE3CB27}" destId="{AC776D45-C3FC-4311-AB02-649A079380B3}" srcOrd="3" destOrd="0" presId="urn:microsoft.com/office/officeart/2005/8/layout/orgChart1"/>
    <dgm:cxn modelId="{D6A61724-D42E-43FC-B5FE-CFF2CBFCA328}" type="presParOf" srcId="{AC776D45-C3FC-4311-AB02-649A079380B3}" destId="{A60178DD-496B-4E93-A236-1EF27033AE53}" srcOrd="0" destOrd="0" presId="urn:microsoft.com/office/officeart/2005/8/layout/orgChart1"/>
    <dgm:cxn modelId="{AE09C6DE-FEFA-4AD9-A43F-C8BB2AB49293}" type="presParOf" srcId="{A60178DD-496B-4E93-A236-1EF27033AE53}" destId="{D5AF2FE0-F895-43B3-862F-CD3823BBFBD1}" srcOrd="0" destOrd="0" presId="urn:microsoft.com/office/officeart/2005/8/layout/orgChart1"/>
    <dgm:cxn modelId="{B2701C3D-A41F-472E-ABEC-DAE16B900E3F}" type="presParOf" srcId="{A60178DD-496B-4E93-A236-1EF27033AE53}" destId="{257E0B8F-3C42-4E3B-90C8-D11F8188DB31}" srcOrd="1" destOrd="0" presId="urn:microsoft.com/office/officeart/2005/8/layout/orgChart1"/>
    <dgm:cxn modelId="{84933ED1-1B9B-49FC-BD5A-356775B4F24B}" type="presParOf" srcId="{AC776D45-C3FC-4311-AB02-649A079380B3}" destId="{BE157995-3BD9-47ED-9F1B-C550FC109CE5}" srcOrd="1" destOrd="0" presId="urn:microsoft.com/office/officeart/2005/8/layout/orgChart1"/>
    <dgm:cxn modelId="{D4E290C2-B057-4148-8DD2-C55A5205D0AC}" type="presParOf" srcId="{BE157995-3BD9-47ED-9F1B-C550FC109CE5}" destId="{7297680B-96C2-4107-A1EF-AE7B3886674E}" srcOrd="0" destOrd="0" presId="urn:microsoft.com/office/officeart/2005/8/layout/orgChart1"/>
    <dgm:cxn modelId="{CA751826-AC94-4260-A856-FAFBD37F03B7}" type="presParOf" srcId="{BE157995-3BD9-47ED-9F1B-C550FC109CE5}" destId="{689525BF-8E4F-475C-8FE9-E0BA99CEA181}" srcOrd="1" destOrd="0" presId="urn:microsoft.com/office/officeart/2005/8/layout/orgChart1"/>
    <dgm:cxn modelId="{4987E7FE-073A-4665-8C26-9691E8E7264C}" type="presParOf" srcId="{689525BF-8E4F-475C-8FE9-E0BA99CEA181}" destId="{5FE9406A-D8BC-40B4-986C-BAE56FA56758}" srcOrd="0" destOrd="0" presId="urn:microsoft.com/office/officeart/2005/8/layout/orgChart1"/>
    <dgm:cxn modelId="{A937D7B4-5768-46D2-AA14-1EFFF0AC8C9A}" type="presParOf" srcId="{5FE9406A-D8BC-40B4-986C-BAE56FA56758}" destId="{CEA15469-AA87-4A27-BFF2-AF39DB5F3EDF}" srcOrd="0" destOrd="0" presId="urn:microsoft.com/office/officeart/2005/8/layout/orgChart1"/>
    <dgm:cxn modelId="{B1981DF9-FD27-4B6B-8703-C1A50B7A3C8B}" type="presParOf" srcId="{5FE9406A-D8BC-40B4-986C-BAE56FA56758}" destId="{E82E1703-3801-4379-9BA1-976392D686BD}" srcOrd="1" destOrd="0" presId="urn:microsoft.com/office/officeart/2005/8/layout/orgChart1"/>
    <dgm:cxn modelId="{49F2D645-3A84-4AEA-A609-E322A73B2F96}" type="presParOf" srcId="{689525BF-8E4F-475C-8FE9-E0BA99CEA181}" destId="{DE2978E4-6A12-428B-8DEF-C596BFE49407}" srcOrd="1" destOrd="0" presId="urn:microsoft.com/office/officeart/2005/8/layout/orgChart1"/>
    <dgm:cxn modelId="{ABD7476E-A540-4277-8DD0-A404FC96481C}" type="presParOf" srcId="{689525BF-8E4F-475C-8FE9-E0BA99CEA181}" destId="{E1EB4E03-8DE9-4BB1-9F48-4292E1C57704}" srcOrd="2" destOrd="0" presId="urn:microsoft.com/office/officeart/2005/8/layout/orgChart1"/>
    <dgm:cxn modelId="{947E70B8-5494-4403-B591-15FE9A0505B0}" type="presParOf" srcId="{AC776D45-C3FC-4311-AB02-649A079380B3}" destId="{760493CF-2AB0-4D08-930F-9BFFDB00BBBD}" srcOrd="2" destOrd="0" presId="urn:microsoft.com/office/officeart/2005/8/layout/orgChart1"/>
    <dgm:cxn modelId="{D19F75B5-6302-465D-9B92-E01F33E08EAB}" type="presParOf" srcId="{821D8E5D-301B-4967-9A01-07F8EBE3CB27}" destId="{C3B11DD9-5BB6-4EB4-A9CD-53E28630991C}" srcOrd="4" destOrd="0" presId="urn:microsoft.com/office/officeart/2005/8/layout/orgChart1"/>
    <dgm:cxn modelId="{E750AFCA-0356-4357-BF74-A9E5A93598D9}" type="presParOf" srcId="{821D8E5D-301B-4967-9A01-07F8EBE3CB27}" destId="{A17EFE24-3B96-443A-857C-21357C1435C7}" srcOrd="5" destOrd="0" presId="urn:microsoft.com/office/officeart/2005/8/layout/orgChart1"/>
    <dgm:cxn modelId="{138E578B-FD6F-4528-B021-43F2EA02F87A}" type="presParOf" srcId="{A17EFE24-3B96-443A-857C-21357C1435C7}" destId="{3BAA2DED-97DE-4795-BA54-7FB90F9AC727}" srcOrd="0" destOrd="0" presId="urn:microsoft.com/office/officeart/2005/8/layout/orgChart1"/>
    <dgm:cxn modelId="{91F499EA-F3C8-4ED2-BD8A-40DBF6A6D74D}" type="presParOf" srcId="{3BAA2DED-97DE-4795-BA54-7FB90F9AC727}" destId="{A4B74F15-4AC2-41F8-BCFF-9E6357F0BBCA}" srcOrd="0" destOrd="0" presId="urn:microsoft.com/office/officeart/2005/8/layout/orgChart1"/>
    <dgm:cxn modelId="{031E0949-B9E3-4BB3-A080-0FB795A63C8C}" type="presParOf" srcId="{3BAA2DED-97DE-4795-BA54-7FB90F9AC727}" destId="{A1341691-03C6-4875-8B7F-A594B2F80813}" srcOrd="1" destOrd="0" presId="urn:microsoft.com/office/officeart/2005/8/layout/orgChart1"/>
    <dgm:cxn modelId="{AB023247-6591-4265-80AC-B973262F7F1A}" type="presParOf" srcId="{A17EFE24-3B96-443A-857C-21357C1435C7}" destId="{C1BAFE3B-71F0-4F9F-A1F1-01412E44D08B}" srcOrd="1" destOrd="0" presId="urn:microsoft.com/office/officeart/2005/8/layout/orgChart1"/>
    <dgm:cxn modelId="{EC66B6A7-50AF-4A7D-95E1-B2CE2301A27B}" type="presParOf" srcId="{C1BAFE3B-71F0-4F9F-A1F1-01412E44D08B}" destId="{A0295289-D5E5-40E1-BD55-A27CEBC0C5C7}" srcOrd="0" destOrd="0" presId="urn:microsoft.com/office/officeart/2005/8/layout/orgChart1"/>
    <dgm:cxn modelId="{BC907E8E-3D18-474B-A0A3-1EA926C01F74}" type="presParOf" srcId="{C1BAFE3B-71F0-4F9F-A1F1-01412E44D08B}" destId="{97AA480B-BDF7-4141-A632-C2BCC47CECFA}" srcOrd="1" destOrd="0" presId="urn:microsoft.com/office/officeart/2005/8/layout/orgChart1"/>
    <dgm:cxn modelId="{9C9458CA-07E1-4DE1-A419-10CEA6C18CE9}" type="presParOf" srcId="{97AA480B-BDF7-4141-A632-C2BCC47CECFA}" destId="{4524AC90-0670-43F9-B402-9AA9197F6952}" srcOrd="0" destOrd="0" presId="urn:microsoft.com/office/officeart/2005/8/layout/orgChart1"/>
    <dgm:cxn modelId="{5941D468-13D3-45D7-BAFE-1C7E9CD53EC9}" type="presParOf" srcId="{4524AC90-0670-43F9-B402-9AA9197F6952}" destId="{E51F699A-731F-42A4-B3E0-7E387E020E50}" srcOrd="0" destOrd="0" presId="urn:microsoft.com/office/officeart/2005/8/layout/orgChart1"/>
    <dgm:cxn modelId="{53191E21-55F3-4910-972B-118D381F5A81}" type="presParOf" srcId="{4524AC90-0670-43F9-B402-9AA9197F6952}" destId="{CA3F36B0-C39F-47CE-B084-02CC4529C116}" srcOrd="1" destOrd="0" presId="urn:microsoft.com/office/officeart/2005/8/layout/orgChart1"/>
    <dgm:cxn modelId="{ED36CDD4-DEF1-46CF-A82F-0733B852F3AD}" type="presParOf" srcId="{97AA480B-BDF7-4141-A632-C2BCC47CECFA}" destId="{2F6D3C7E-0E34-454E-8B8A-DC7FBBBEC7FA}" srcOrd="1" destOrd="0" presId="urn:microsoft.com/office/officeart/2005/8/layout/orgChart1"/>
    <dgm:cxn modelId="{6DE48962-BC08-4237-8ED2-76E6E312510B}" type="presParOf" srcId="{97AA480B-BDF7-4141-A632-C2BCC47CECFA}" destId="{708A5955-82C3-42C6-972C-D4FFB31D69C8}" srcOrd="2" destOrd="0" presId="urn:microsoft.com/office/officeart/2005/8/layout/orgChart1"/>
    <dgm:cxn modelId="{BC9EDE5A-720D-4DB7-9ABD-C3D3074FB30A}" type="presParOf" srcId="{A17EFE24-3B96-443A-857C-21357C1435C7}" destId="{CB54DB19-D544-43A1-8DD3-0ED9BDD437A0}" srcOrd="2" destOrd="0" presId="urn:microsoft.com/office/officeart/2005/8/layout/orgChart1"/>
    <dgm:cxn modelId="{2FAA2764-504B-40A2-B8CF-F0069A7D6A35}" type="presParOf" srcId="{821D8E5D-301B-4967-9A01-07F8EBE3CB27}" destId="{603C9F75-6E56-46CB-9DD9-7F0013C56F4E}" srcOrd="6" destOrd="0" presId="urn:microsoft.com/office/officeart/2005/8/layout/orgChart1"/>
    <dgm:cxn modelId="{4ABD11F7-F073-4744-914F-0C7DC13835A8}" type="presParOf" srcId="{821D8E5D-301B-4967-9A01-07F8EBE3CB27}" destId="{36C6A217-F8AF-4197-A74A-BBA746A8FB22}" srcOrd="7" destOrd="0" presId="urn:microsoft.com/office/officeart/2005/8/layout/orgChart1"/>
    <dgm:cxn modelId="{2E6DA4B4-D232-4897-B970-8E4D174EDC79}" type="presParOf" srcId="{36C6A217-F8AF-4197-A74A-BBA746A8FB22}" destId="{87B824B9-7EC8-4704-99BD-B330BBF441B8}" srcOrd="0" destOrd="0" presId="urn:microsoft.com/office/officeart/2005/8/layout/orgChart1"/>
    <dgm:cxn modelId="{563D4C03-F05E-4F6D-9D60-19132A4F8501}" type="presParOf" srcId="{87B824B9-7EC8-4704-99BD-B330BBF441B8}" destId="{E63A7C3B-F22D-4C22-9494-EE7457BF20AD}" srcOrd="0" destOrd="0" presId="urn:microsoft.com/office/officeart/2005/8/layout/orgChart1"/>
    <dgm:cxn modelId="{4FED3604-7F19-45A7-ACC0-C5902008BC69}" type="presParOf" srcId="{87B824B9-7EC8-4704-99BD-B330BBF441B8}" destId="{1E0D97E0-9B3B-4EF1-907C-0ECAB8F68A1E}" srcOrd="1" destOrd="0" presId="urn:microsoft.com/office/officeart/2005/8/layout/orgChart1"/>
    <dgm:cxn modelId="{5A0C0306-B4FE-4248-A372-AC91F508DC73}" type="presParOf" srcId="{36C6A217-F8AF-4197-A74A-BBA746A8FB22}" destId="{3DA65113-8F07-4992-96DF-AD691FDF0B80}" srcOrd="1" destOrd="0" presId="urn:microsoft.com/office/officeart/2005/8/layout/orgChart1"/>
    <dgm:cxn modelId="{CF07E8F0-F77D-4F4A-B3B3-09C6287C2A81}" type="presParOf" srcId="{36C6A217-F8AF-4197-A74A-BBA746A8FB22}" destId="{1408D130-E648-4E8C-83DD-741167F41128}" srcOrd="2" destOrd="0" presId="urn:microsoft.com/office/officeart/2005/8/layout/orgChart1"/>
    <dgm:cxn modelId="{76D50796-53F4-42DF-AF19-8185B86917AE}" type="presParOf" srcId="{821D8E5D-301B-4967-9A01-07F8EBE3CB27}" destId="{8AD5237B-A85E-4A5B-BEA6-7A3D624EBA10}" srcOrd="8" destOrd="0" presId="urn:microsoft.com/office/officeart/2005/8/layout/orgChart1"/>
    <dgm:cxn modelId="{5147F55C-B382-4246-ADB3-B229ADD55853}" type="presParOf" srcId="{821D8E5D-301B-4967-9A01-07F8EBE3CB27}" destId="{74B01B62-286A-422B-97D8-84767B57B939}" srcOrd="9" destOrd="0" presId="urn:microsoft.com/office/officeart/2005/8/layout/orgChart1"/>
    <dgm:cxn modelId="{2E81310A-FD49-42C9-9879-0EBB57AFB6D4}" type="presParOf" srcId="{74B01B62-286A-422B-97D8-84767B57B939}" destId="{E7DC46E3-556B-490B-BE36-7C7D2B7198EE}" srcOrd="0" destOrd="0" presId="urn:microsoft.com/office/officeart/2005/8/layout/orgChart1"/>
    <dgm:cxn modelId="{3C48D9C3-2027-48E3-B4E3-90443357428D}" type="presParOf" srcId="{E7DC46E3-556B-490B-BE36-7C7D2B7198EE}" destId="{DD133F73-ECBC-45D1-A0C9-B4DD8F762912}" srcOrd="0" destOrd="0" presId="urn:microsoft.com/office/officeart/2005/8/layout/orgChart1"/>
    <dgm:cxn modelId="{4A87EBA0-B31B-47AC-82D0-7E607BD16B75}" type="presParOf" srcId="{E7DC46E3-556B-490B-BE36-7C7D2B7198EE}" destId="{59436C9F-24AA-4D7E-97B2-D7A4CAEDEA98}" srcOrd="1" destOrd="0" presId="urn:microsoft.com/office/officeart/2005/8/layout/orgChart1"/>
    <dgm:cxn modelId="{3A23F752-B498-4CC3-83C9-17B2B969F507}" type="presParOf" srcId="{74B01B62-286A-422B-97D8-84767B57B939}" destId="{A9E517E6-AA6C-4593-A67C-59422AD2F53D}" srcOrd="1" destOrd="0" presId="urn:microsoft.com/office/officeart/2005/8/layout/orgChart1"/>
    <dgm:cxn modelId="{CF0B95EE-74E8-4A10-902B-3969DB38DDFF}" type="presParOf" srcId="{A9E517E6-AA6C-4593-A67C-59422AD2F53D}" destId="{2C72A650-0450-4058-82D9-8E8B331539C7}" srcOrd="0" destOrd="0" presId="urn:microsoft.com/office/officeart/2005/8/layout/orgChart1"/>
    <dgm:cxn modelId="{4473F1D4-87A8-480E-8DEB-19512207F8D5}" type="presParOf" srcId="{A9E517E6-AA6C-4593-A67C-59422AD2F53D}" destId="{275C150D-DDFA-4BC9-8125-3C0BB0373B56}" srcOrd="1" destOrd="0" presId="urn:microsoft.com/office/officeart/2005/8/layout/orgChart1"/>
    <dgm:cxn modelId="{9CC71BEA-4F28-40A9-857F-829D51E0FFD7}" type="presParOf" srcId="{275C150D-DDFA-4BC9-8125-3C0BB0373B56}" destId="{39EB4425-524F-4AAA-A5B5-EE049492FE90}" srcOrd="0" destOrd="0" presId="urn:microsoft.com/office/officeart/2005/8/layout/orgChart1"/>
    <dgm:cxn modelId="{00B83FBB-E1B8-4B46-AE5F-AD81BC0DA0E3}" type="presParOf" srcId="{39EB4425-524F-4AAA-A5B5-EE049492FE90}" destId="{28C02C41-3380-47D4-A4BB-91F131EB8CD4}" srcOrd="0" destOrd="0" presId="urn:microsoft.com/office/officeart/2005/8/layout/orgChart1"/>
    <dgm:cxn modelId="{F8EC09E4-D357-464A-9AC2-2BB188717AD2}" type="presParOf" srcId="{39EB4425-524F-4AAA-A5B5-EE049492FE90}" destId="{DBDDCE77-F121-4AAF-8C99-D9ECED9C3274}" srcOrd="1" destOrd="0" presId="urn:microsoft.com/office/officeart/2005/8/layout/orgChart1"/>
    <dgm:cxn modelId="{29916C59-4596-487D-9F5C-0057B1FEAFC5}" type="presParOf" srcId="{275C150D-DDFA-4BC9-8125-3C0BB0373B56}" destId="{925FBA8B-BFD5-4B3A-B222-E22E8034C98F}" srcOrd="1" destOrd="0" presId="urn:microsoft.com/office/officeart/2005/8/layout/orgChart1"/>
    <dgm:cxn modelId="{D13DD39F-BD18-44D2-8152-DBB6F501C146}" type="presParOf" srcId="{275C150D-DDFA-4BC9-8125-3C0BB0373B56}" destId="{C7246A5B-70A7-4ACE-A54C-E6726B77AB61}" srcOrd="2" destOrd="0" presId="urn:microsoft.com/office/officeart/2005/8/layout/orgChart1"/>
    <dgm:cxn modelId="{4405654A-8026-48C4-969A-06C04A9C0AFB}" type="presParOf" srcId="{74B01B62-286A-422B-97D8-84767B57B939}" destId="{146A0A74-2FB3-4F4A-906D-4D61F5BC7CC6}" srcOrd="2" destOrd="0" presId="urn:microsoft.com/office/officeart/2005/8/layout/orgChart1"/>
    <dgm:cxn modelId="{26CE2E72-1D3A-45B8-BAF9-EE05DAA9284F}" type="presParOf" srcId="{515BE5DA-A406-4E04-A928-6BC2EFDE91C9}" destId="{60BF58F3-B317-45EC-AA5B-705B8EAEB5B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01B7D0-0DD0-4585-A3DD-531026EAAD4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s-CO"/>
        </a:p>
      </dgm:t>
    </dgm:pt>
    <dgm:pt modelId="{0FF73C22-D4F5-4257-977E-6AFACE600E7D}">
      <dgm:prSet phldrT="[Texto]"/>
      <dgm:spPr/>
      <dgm:t>
        <a:bodyPr/>
        <a:lstStyle/>
        <a:p>
          <a:r>
            <a:rPr lang="es-CO" dirty="0" smtClean="0"/>
            <a:t>TIPOS</a:t>
          </a:r>
          <a:endParaRPr lang="es-CO" dirty="0"/>
        </a:p>
      </dgm:t>
    </dgm:pt>
    <dgm:pt modelId="{B01906D1-8738-4797-993C-6B4813EAF851}" type="parTrans" cxnId="{CE8E412B-E7B7-4EE3-B88D-6CA61F44118D}">
      <dgm:prSet/>
      <dgm:spPr/>
      <dgm:t>
        <a:bodyPr/>
        <a:lstStyle/>
        <a:p>
          <a:endParaRPr lang="es-CO"/>
        </a:p>
      </dgm:t>
    </dgm:pt>
    <dgm:pt modelId="{22762693-C19C-4DF4-8A2A-DF026160F30F}" type="sibTrans" cxnId="{CE8E412B-E7B7-4EE3-B88D-6CA61F44118D}">
      <dgm:prSet/>
      <dgm:spPr/>
      <dgm:t>
        <a:bodyPr/>
        <a:lstStyle/>
        <a:p>
          <a:endParaRPr lang="es-CO"/>
        </a:p>
      </dgm:t>
    </dgm:pt>
    <dgm:pt modelId="{ACB654EB-D478-41F7-BEA2-24C0CCBA612A}">
      <dgm:prSet phldrT="[Texto]"/>
      <dgm:spPr/>
      <dgm:t>
        <a:bodyPr/>
        <a:lstStyle/>
        <a:p>
          <a:r>
            <a:rPr lang="es-CO" dirty="0" smtClean="0">
              <a:hlinkClick xmlns:r="http://schemas.openxmlformats.org/officeDocument/2006/relationships" r:id="rId1" action="ppaction://hlinksldjump"/>
            </a:rPr>
            <a:t>  Seccionadores de cuchillas giratorias.   </a:t>
          </a:r>
          <a:endParaRPr lang="es-CO" dirty="0"/>
        </a:p>
      </dgm:t>
    </dgm:pt>
    <dgm:pt modelId="{18CA3955-4BD0-4546-B1E9-9C521FCB214C}" type="parTrans" cxnId="{D4F9D948-9294-4FB8-9B30-BF7E128D8B9C}">
      <dgm:prSet/>
      <dgm:spPr/>
      <dgm:t>
        <a:bodyPr/>
        <a:lstStyle/>
        <a:p>
          <a:endParaRPr lang="es-CO"/>
        </a:p>
      </dgm:t>
    </dgm:pt>
    <dgm:pt modelId="{BE1F0636-6090-4AAB-B35A-5138EE800E0D}" type="sibTrans" cxnId="{D4F9D948-9294-4FB8-9B30-BF7E128D8B9C}">
      <dgm:prSet/>
      <dgm:spPr/>
      <dgm:t>
        <a:bodyPr/>
        <a:lstStyle/>
        <a:p>
          <a:endParaRPr lang="es-CO"/>
        </a:p>
      </dgm:t>
    </dgm:pt>
    <dgm:pt modelId="{048BB160-D75A-4D39-B29E-C9F0D14832AA}">
      <dgm:prSet phldrT="[Texto]"/>
      <dgm:spPr/>
      <dgm:t>
        <a:bodyPr/>
        <a:lstStyle/>
        <a:p>
          <a:r>
            <a:rPr lang="es-CO" dirty="0" smtClean="0">
              <a:hlinkClick xmlns:r="http://schemas.openxmlformats.org/officeDocument/2006/relationships" r:id="rId2" action="ppaction://hlinksldjump"/>
            </a:rPr>
            <a:t>  Seccionadores de cuchillas deslizantes.   </a:t>
          </a:r>
          <a:endParaRPr lang="es-CO" dirty="0"/>
        </a:p>
      </dgm:t>
    </dgm:pt>
    <dgm:pt modelId="{7C407558-220C-488A-89A4-1504E14FBB38}" type="parTrans" cxnId="{C7102A75-068C-4619-967E-B2DAFE69DE77}">
      <dgm:prSet/>
      <dgm:spPr/>
      <dgm:t>
        <a:bodyPr/>
        <a:lstStyle/>
        <a:p>
          <a:endParaRPr lang="es-CO"/>
        </a:p>
      </dgm:t>
    </dgm:pt>
    <dgm:pt modelId="{0BD31FC4-EE37-4128-9947-A3412E52FC46}" type="sibTrans" cxnId="{C7102A75-068C-4619-967E-B2DAFE69DE77}">
      <dgm:prSet/>
      <dgm:spPr/>
      <dgm:t>
        <a:bodyPr/>
        <a:lstStyle/>
        <a:p>
          <a:endParaRPr lang="es-CO"/>
        </a:p>
      </dgm:t>
    </dgm:pt>
    <dgm:pt modelId="{F15199E0-F0D3-4005-A3BA-60B30DEE9CA2}">
      <dgm:prSet/>
      <dgm:spPr/>
      <dgm:t>
        <a:bodyPr/>
        <a:lstStyle/>
        <a:p>
          <a:r>
            <a:rPr lang="es-CO" dirty="0" smtClean="0">
              <a:hlinkClick xmlns:r="http://schemas.openxmlformats.org/officeDocument/2006/relationships" r:id="rId3" action="ppaction://hlinksldjump"/>
            </a:rPr>
            <a:t>Seccionadores de columnas giratorias. </a:t>
          </a:r>
          <a:endParaRPr lang="es-CO" dirty="0"/>
        </a:p>
      </dgm:t>
    </dgm:pt>
    <dgm:pt modelId="{153C3406-9837-4778-915C-B8017248C7F5}" type="parTrans" cxnId="{F84D3655-5D2A-452D-9F75-D2BE56DE5567}">
      <dgm:prSet/>
      <dgm:spPr/>
      <dgm:t>
        <a:bodyPr/>
        <a:lstStyle/>
        <a:p>
          <a:endParaRPr lang="es-CO"/>
        </a:p>
      </dgm:t>
    </dgm:pt>
    <dgm:pt modelId="{61104437-86AD-4267-A1E1-B9D3F41E1B63}" type="sibTrans" cxnId="{F84D3655-5D2A-452D-9F75-D2BE56DE5567}">
      <dgm:prSet/>
      <dgm:spPr/>
      <dgm:t>
        <a:bodyPr/>
        <a:lstStyle/>
        <a:p>
          <a:endParaRPr lang="es-CO"/>
        </a:p>
      </dgm:t>
    </dgm:pt>
    <dgm:pt modelId="{EC78DF40-5438-49A8-84EB-67FABF3543D0}">
      <dgm:prSet/>
      <dgm:spPr/>
      <dgm:t>
        <a:bodyPr/>
        <a:lstStyle/>
        <a:p>
          <a:r>
            <a:rPr lang="es-CO" dirty="0" smtClean="0">
              <a:hlinkClick xmlns:r="http://schemas.openxmlformats.org/officeDocument/2006/relationships" r:id="rId4" action="ppaction://hlinksldjump"/>
            </a:rPr>
            <a:t>Seccionadores de pantógrafo. </a:t>
          </a:r>
          <a:endParaRPr lang="es-CO" dirty="0"/>
        </a:p>
      </dgm:t>
    </dgm:pt>
    <dgm:pt modelId="{B0C9E924-4378-47C5-93B7-8CBF7BBCE6E4}" type="parTrans" cxnId="{56F2816E-53D2-42FF-9349-5032D90A8B43}">
      <dgm:prSet/>
      <dgm:spPr/>
      <dgm:t>
        <a:bodyPr/>
        <a:lstStyle/>
        <a:p>
          <a:endParaRPr lang="es-CO"/>
        </a:p>
      </dgm:t>
    </dgm:pt>
    <dgm:pt modelId="{01962244-BB76-455A-8757-7FE1C93058A9}" type="sibTrans" cxnId="{56F2816E-53D2-42FF-9349-5032D90A8B43}">
      <dgm:prSet/>
      <dgm:spPr/>
      <dgm:t>
        <a:bodyPr/>
        <a:lstStyle/>
        <a:p>
          <a:endParaRPr lang="es-CO"/>
        </a:p>
      </dgm:t>
    </dgm:pt>
    <dgm:pt modelId="{58B71B63-1402-4DE2-8154-9EC6D6FFE5FD}">
      <dgm:prSet/>
      <dgm:spPr/>
      <dgm:t>
        <a:bodyPr/>
        <a:lstStyle/>
        <a:p>
          <a:r>
            <a:rPr lang="es-CO" dirty="0" smtClean="0">
              <a:hlinkClick xmlns:r="http://schemas.openxmlformats.org/officeDocument/2006/relationships" r:id="rId5" action="ppaction://hlinksldjump"/>
            </a:rPr>
            <a:t>Seccionadores semipantógrafos o tipo rodilla</a:t>
          </a:r>
          <a:endParaRPr lang="es-CO" dirty="0"/>
        </a:p>
      </dgm:t>
    </dgm:pt>
    <dgm:pt modelId="{33599CFE-2D35-4502-9212-225FE21AC8AB}" type="parTrans" cxnId="{43043A5C-3222-468D-A2C6-36A47C9C3909}">
      <dgm:prSet/>
      <dgm:spPr/>
      <dgm:t>
        <a:bodyPr/>
        <a:lstStyle/>
        <a:p>
          <a:endParaRPr lang="es-CO"/>
        </a:p>
      </dgm:t>
    </dgm:pt>
    <dgm:pt modelId="{267B268A-B5A1-4F2C-B982-E5F6D0EED155}" type="sibTrans" cxnId="{43043A5C-3222-468D-A2C6-36A47C9C3909}">
      <dgm:prSet/>
      <dgm:spPr/>
      <dgm:t>
        <a:bodyPr/>
        <a:lstStyle/>
        <a:p>
          <a:endParaRPr lang="es-CO"/>
        </a:p>
      </dgm:t>
    </dgm:pt>
    <dgm:pt modelId="{9C6F1D8F-907B-4D76-80EB-03CFA4F1CCDC}" type="pres">
      <dgm:prSet presAssocID="{5901B7D0-0DD0-4585-A3DD-531026EAAD4B}" presName="hierChild1" presStyleCnt="0">
        <dgm:presLayoutVars>
          <dgm:orgChart val="1"/>
          <dgm:chPref val="1"/>
          <dgm:dir/>
          <dgm:animOne val="branch"/>
          <dgm:animLvl val="lvl"/>
          <dgm:resizeHandles/>
        </dgm:presLayoutVars>
      </dgm:prSet>
      <dgm:spPr/>
      <dgm:t>
        <a:bodyPr/>
        <a:lstStyle/>
        <a:p>
          <a:endParaRPr lang="es-CO"/>
        </a:p>
      </dgm:t>
    </dgm:pt>
    <dgm:pt modelId="{5689132D-A0CA-4ACF-9ED3-A2715BCDCCA4}" type="pres">
      <dgm:prSet presAssocID="{0FF73C22-D4F5-4257-977E-6AFACE600E7D}" presName="hierRoot1" presStyleCnt="0">
        <dgm:presLayoutVars>
          <dgm:hierBranch val="init"/>
        </dgm:presLayoutVars>
      </dgm:prSet>
      <dgm:spPr/>
    </dgm:pt>
    <dgm:pt modelId="{52342366-23B6-4A32-B154-7CE580F74598}" type="pres">
      <dgm:prSet presAssocID="{0FF73C22-D4F5-4257-977E-6AFACE600E7D}" presName="rootComposite1" presStyleCnt="0"/>
      <dgm:spPr/>
    </dgm:pt>
    <dgm:pt modelId="{0155FE26-30F4-42F6-9CF8-8E77EC612C6A}" type="pres">
      <dgm:prSet presAssocID="{0FF73C22-D4F5-4257-977E-6AFACE600E7D}" presName="rootText1" presStyleLbl="node0" presStyleIdx="0" presStyleCnt="1">
        <dgm:presLayoutVars>
          <dgm:chPref val="3"/>
        </dgm:presLayoutVars>
      </dgm:prSet>
      <dgm:spPr/>
      <dgm:t>
        <a:bodyPr/>
        <a:lstStyle/>
        <a:p>
          <a:endParaRPr lang="es-CO"/>
        </a:p>
      </dgm:t>
    </dgm:pt>
    <dgm:pt modelId="{FD05B93E-BF4D-4E1D-B126-F1EF88BB45C2}" type="pres">
      <dgm:prSet presAssocID="{0FF73C22-D4F5-4257-977E-6AFACE600E7D}" presName="rootConnector1" presStyleLbl="node1" presStyleIdx="0" presStyleCnt="0"/>
      <dgm:spPr/>
      <dgm:t>
        <a:bodyPr/>
        <a:lstStyle/>
        <a:p>
          <a:endParaRPr lang="es-CO"/>
        </a:p>
      </dgm:t>
    </dgm:pt>
    <dgm:pt modelId="{A5D20EE8-EC6B-4A37-923D-C7F7252456F1}" type="pres">
      <dgm:prSet presAssocID="{0FF73C22-D4F5-4257-977E-6AFACE600E7D}" presName="hierChild2" presStyleCnt="0"/>
      <dgm:spPr/>
    </dgm:pt>
    <dgm:pt modelId="{D61D5D75-ED15-4E4A-A16A-F93499E404E0}" type="pres">
      <dgm:prSet presAssocID="{18CA3955-4BD0-4546-B1E9-9C521FCB214C}" presName="Name37" presStyleLbl="parChTrans1D2" presStyleIdx="0" presStyleCnt="5"/>
      <dgm:spPr/>
      <dgm:t>
        <a:bodyPr/>
        <a:lstStyle/>
        <a:p>
          <a:endParaRPr lang="es-CO"/>
        </a:p>
      </dgm:t>
    </dgm:pt>
    <dgm:pt modelId="{9B58D5C1-8493-494F-83E0-883E5BB0E755}" type="pres">
      <dgm:prSet presAssocID="{ACB654EB-D478-41F7-BEA2-24C0CCBA612A}" presName="hierRoot2" presStyleCnt="0">
        <dgm:presLayoutVars>
          <dgm:hierBranch val="init"/>
        </dgm:presLayoutVars>
      </dgm:prSet>
      <dgm:spPr/>
    </dgm:pt>
    <dgm:pt modelId="{2528932A-91D7-4085-A710-EE1FF9EB523D}" type="pres">
      <dgm:prSet presAssocID="{ACB654EB-D478-41F7-BEA2-24C0CCBA612A}" presName="rootComposite" presStyleCnt="0"/>
      <dgm:spPr/>
    </dgm:pt>
    <dgm:pt modelId="{36E667B8-1BD1-4025-A9C9-16D0AE583215}" type="pres">
      <dgm:prSet presAssocID="{ACB654EB-D478-41F7-BEA2-24C0CCBA612A}" presName="rootText" presStyleLbl="node2" presStyleIdx="0" presStyleCnt="5">
        <dgm:presLayoutVars>
          <dgm:chPref val="3"/>
        </dgm:presLayoutVars>
      </dgm:prSet>
      <dgm:spPr/>
      <dgm:t>
        <a:bodyPr/>
        <a:lstStyle/>
        <a:p>
          <a:endParaRPr lang="es-CO"/>
        </a:p>
      </dgm:t>
    </dgm:pt>
    <dgm:pt modelId="{675F2758-58C6-4359-8096-1117850279F6}" type="pres">
      <dgm:prSet presAssocID="{ACB654EB-D478-41F7-BEA2-24C0CCBA612A}" presName="rootConnector" presStyleLbl="node2" presStyleIdx="0" presStyleCnt="5"/>
      <dgm:spPr/>
      <dgm:t>
        <a:bodyPr/>
        <a:lstStyle/>
        <a:p>
          <a:endParaRPr lang="es-CO"/>
        </a:p>
      </dgm:t>
    </dgm:pt>
    <dgm:pt modelId="{7A34C8F0-34CE-4EFB-BB7B-E57739BDF14D}" type="pres">
      <dgm:prSet presAssocID="{ACB654EB-D478-41F7-BEA2-24C0CCBA612A}" presName="hierChild4" presStyleCnt="0"/>
      <dgm:spPr/>
    </dgm:pt>
    <dgm:pt modelId="{E51BEAE0-3D36-4A5E-AF7D-9A79F493110C}" type="pres">
      <dgm:prSet presAssocID="{ACB654EB-D478-41F7-BEA2-24C0CCBA612A}" presName="hierChild5" presStyleCnt="0"/>
      <dgm:spPr/>
    </dgm:pt>
    <dgm:pt modelId="{D98442E0-D9F7-4538-B826-B6B51FB87C51}" type="pres">
      <dgm:prSet presAssocID="{7C407558-220C-488A-89A4-1504E14FBB38}" presName="Name37" presStyleLbl="parChTrans1D2" presStyleIdx="1" presStyleCnt="5"/>
      <dgm:spPr/>
      <dgm:t>
        <a:bodyPr/>
        <a:lstStyle/>
        <a:p>
          <a:endParaRPr lang="es-CO"/>
        </a:p>
      </dgm:t>
    </dgm:pt>
    <dgm:pt modelId="{3679830C-42F6-4E99-9B72-6B534D310642}" type="pres">
      <dgm:prSet presAssocID="{048BB160-D75A-4D39-B29E-C9F0D14832AA}" presName="hierRoot2" presStyleCnt="0">
        <dgm:presLayoutVars>
          <dgm:hierBranch val="init"/>
        </dgm:presLayoutVars>
      </dgm:prSet>
      <dgm:spPr/>
    </dgm:pt>
    <dgm:pt modelId="{A7430D2C-A8FE-49A5-B140-9B614E424A7A}" type="pres">
      <dgm:prSet presAssocID="{048BB160-D75A-4D39-B29E-C9F0D14832AA}" presName="rootComposite" presStyleCnt="0"/>
      <dgm:spPr/>
    </dgm:pt>
    <dgm:pt modelId="{D83ECB7C-91FF-48CB-8880-9EB942FBC64D}" type="pres">
      <dgm:prSet presAssocID="{048BB160-D75A-4D39-B29E-C9F0D14832AA}" presName="rootText" presStyleLbl="node2" presStyleIdx="1" presStyleCnt="5">
        <dgm:presLayoutVars>
          <dgm:chPref val="3"/>
        </dgm:presLayoutVars>
      </dgm:prSet>
      <dgm:spPr/>
      <dgm:t>
        <a:bodyPr/>
        <a:lstStyle/>
        <a:p>
          <a:endParaRPr lang="es-CO"/>
        </a:p>
      </dgm:t>
    </dgm:pt>
    <dgm:pt modelId="{7D18B7AA-2A69-4FD1-A9DB-0B744270F3D6}" type="pres">
      <dgm:prSet presAssocID="{048BB160-D75A-4D39-B29E-C9F0D14832AA}" presName="rootConnector" presStyleLbl="node2" presStyleIdx="1" presStyleCnt="5"/>
      <dgm:spPr/>
      <dgm:t>
        <a:bodyPr/>
        <a:lstStyle/>
        <a:p>
          <a:endParaRPr lang="es-CO"/>
        </a:p>
      </dgm:t>
    </dgm:pt>
    <dgm:pt modelId="{A142B102-1DC5-4FE0-AE3C-49A8227F417E}" type="pres">
      <dgm:prSet presAssocID="{048BB160-D75A-4D39-B29E-C9F0D14832AA}" presName="hierChild4" presStyleCnt="0"/>
      <dgm:spPr/>
    </dgm:pt>
    <dgm:pt modelId="{D630EE7A-15E1-440D-9096-CA4B82FE4050}" type="pres">
      <dgm:prSet presAssocID="{048BB160-D75A-4D39-B29E-C9F0D14832AA}" presName="hierChild5" presStyleCnt="0"/>
      <dgm:spPr/>
    </dgm:pt>
    <dgm:pt modelId="{1187F7AA-675A-4E53-BFE6-AE73F722595E}" type="pres">
      <dgm:prSet presAssocID="{153C3406-9837-4778-915C-B8017248C7F5}" presName="Name37" presStyleLbl="parChTrans1D2" presStyleIdx="2" presStyleCnt="5"/>
      <dgm:spPr/>
      <dgm:t>
        <a:bodyPr/>
        <a:lstStyle/>
        <a:p>
          <a:endParaRPr lang="es-CO"/>
        </a:p>
      </dgm:t>
    </dgm:pt>
    <dgm:pt modelId="{3FAE6E75-32D2-463B-937D-41FCFB7EB6DA}" type="pres">
      <dgm:prSet presAssocID="{F15199E0-F0D3-4005-A3BA-60B30DEE9CA2}" presName="hierRoot2" presStyleCnt="0">
        <dgm:presLayoutVars>
          <dgm:hierBranch val="init"/>
        </dgm:presLayoutVars>
      </dgm:prSet>
      <dgm:spPr/>
    </dgm:pt>
    <dgm:pt modelId="{E1B91EC0-B75B-4AE1-B1FB-4B8D41595873}" type="pres">
      <dgm:prSet presAssocID="{F15199E0-F0D3-4005-A3BA-60B30DEE9CA2}" presName="rootComposite" presStyleCnt="0"/>
      <dgm:spPr/>
    </dgm:pt>
    <dgm:pt modelId="{1AEAF520-CB18-4F15-A02A-AC2644E2F4F8}" type="pres">
      <dgm:prSet presAssocID="{F15199E0-F0D3-4005-A3BA-60B30DEE9CA2}" presName="rootText" presStyleLbl="node2" presStyleIdx="2" presStyleCnt="5">
        <dgm:presLayoutVars>
          <dgm:chPref val="3"/>
        </dgm:presLayoutVars>
      </dgm:prSet>
      <dgm:spPr/>
      <dgm:t>
        <a:bodyPr/>
        <a:lstStyle/>
        <a:p>
          <a:endParaRPr lang="es-CO"/>
        </a:p>
      </dgm:t>
    </dgm:pt>
    <dgm:pt modelId="{CC4227D8-8B71-4507-9B95-FA3B4C328157}" type="pres">
      <dgm:prSet presAssocID="{F15199E0-F0D3-4005-A3BA-60B30DEE9CA2}" presName="rootConnector" presStyleLbl="node2" presStyleIdx="2" presStyleCnt="5"/>
      <dgm:spPr/>
      <dgm:t>
        <a:bodyPr/>
        <a:lstStyle/>
        <a:p>
          <a:endParaRPr lang="es-CO"/>
        </a:p>
      </dgm:t>
    </dgm:pt>
    <dgm:pt modelId="{2B026A96-579E-4093-AC4C-B1DA2D56AEE7}" type="pres">
      <dgm:prSet presAssocID="{F15199E0-F0D3-4005-A3BA-60B30DEE9CA2}" presName="hierChild4" presStyleCnt="0"/>
      <dgm:spPr/>
    </dgm:pt>
    <dgm:pt modelId="{538D8D9D-8E8F-46B1-9CC5-13FDB2833A7A}" type="pres">
      <dgm:prSet presAssocID="{F15199E0-F0D3-4005-A3BA-60B30DEE9CA2}" presName="hierChild5" presStyleCnt="0"/>
      <dgm:spPr/>
    </dgm:pt>
    <dgm:pt modelId="{8C48AE67-0F00-4EB4-ABCE-25A4E9F1E902}" type="pres">
      <dgm:prSet presAssocID="{B0C9E924-4378-47C5-93B7-8CBF7BBCE6E4}" presName="Name37" presStyleLbl="parChTrans1D2" presStyleIdx="3" presStyleCnt="5"/>
      <dgm:spPr/>
      <dgm:t>
        <a:bodyPr/>
        <a:lstStyle/>
        <a:p>
          <a:endParaRPr lang="es-CO"/>
        </a:p>
      </dgm:t>
    </dgm:pt>
    <dgm:pt modelId="{5A30ED29-66BB-4B9C-A878-FF4C02BCB1D4}" type="pres">
      <dgm:prSet presAssocID="{EC78DF40-5438-49A8-84EB-67FABF3543D0}" presName="hierRoot2" presStyleCnt="0">
        <dgm:presLayoutVars>
          <dgm:hierBranch val="init"/>
        </dgm:presLayoutVars>
      </dgm:prSet>
      <dgm:spPr/>
    </dgm:pt>
    <dgm:pt modelId="{F6E2D0D7-6D50-4557-A11B-F170BEB6567C}" type="pres">
      <dgm:prSet presAssocID="{EC78DF40-5438-49A8-84EB-67FABF3543D0}" presName="rootComposite" presStyleCnt="0"/>
      <dgm:spPr/>
    </dgm:pt>
    <dgm:pt modelId="{C0F7207E-2BBB-422F-9FE2-DB8D47E004A9}" type="pres">
      <dgm:prSet presAssocID="{EC78DF40-5438-49A8-84EB-67FABF3543D0}" presName="rootText" presStyleLbl="node2" presStyleIdx="3" presStyleCnt="5">
        <dgm:presLayoutVars>
          <dgm:chPref val="3"/>
        </dgm:presLayoutVars>
      </dgm:prSet>
      <dgm:spPr/>
      <dgm:t>
        <a:bodyPr/>
        <a:lstStyle/>
        <a:p>
          <a:endParaRPr lang="es-CO"/>
        </a:p>
      </dgm:t>
    </dgm:pt>
    <dgm:pt modelId="{D68BCED7-8A3F-47BA-AC60-CC4D22C66152}" type="pres">
      <dgm:prSet presAssocID="{EC78DF40-5438-49A8-84EB-67FABF3543D0}" presName="rootConnector" presStyleLbl="node2" presStyleIdx="3" presStyleCnt="5"/>
      <dgm:spPr/>
      <dgm:t>
        <a:bodyPr/>
        <a:lstStyle/>
        <a:p>
          <a:endParaRPr lang="es-CO"/>
        </a:p>
      </dgm:t>
    </dgm:pt>
    <dgm:pt modelId="{F82F42C5-D6F3-49C1-A0AE-154E5F13791B}" type="pres">
      <dgm:prSet presAssocID="{EC78DF40-5438-49A8-84EB-67FABF3543D0}" presName="hierChild4" presStyleCnt="0"/>
      <dgm:spPr/>
    </dgm:pt>
    <dgm:pt modelId="{837C5C61-DDA4-4D3A-9681-CBE008874C3B}" type="pres">
      <dgm:prSet presAssocID="{EC78DF40-5438-49A8-84EB-67FABF3543D0}" presName="hierChild5" presStyleCnt="0"/>
      <dgm:spPr/>
    </dgm:pt>
    <dgm:pt modelId="{F064BA77-5AD2-4C19-A19E-A2AB8E472201}" type="pres">
      <dgm:prSet presAssocID="{33599CFE-2D35-4502-9212-225FE21AC8AB}" presName="Name37" presStyleLbl="parChTrans1D2" presStyleIdx="4" presStyleCnt="5"/>
      <dgm:spPr/>
      <dgm:t>
        <a:bodyPr/>
        <a:lstStyle/>
        <a:p>
          <a:endParaRPr lang="es-CO"/>
        </a:p>
      </dgm:t>
    </dgm:pt>
    <dgm:pt modelId="{CEF846CD-A072-4A2A-B349-331838C8ECE6}" type="pres">
      <dgm:prSet presAssocID="{58B71B63-1402-4DE2-8154-9EC6D6FFE5FD}" presName="hierRoot2" presStyleCnt="0">
        <dgm:presLayoutVars>
          <dgm:hierBranch val="init"/>
        </dgm:presLayoutVars>
      </dgm:prSet>
      <dgm:spPr/>
    </dgm:pt>
    <dgm:pt modelId="{41673B83-1FFA-4E3C-A416-090908905EBC}" type="pres">
      <dgm:prSet presAssocID="{58B71B63-1402-4DE2-8154-9EC6D6FFE5FD}" presName="rootComposite" presStyleCnt="0"/>
      <dgm:spPr/>
    </dgm:pt>
    <dgm:pt modelId="{1C680C3C-3F5B-4213-958C-9261359B9807}" type="pres">
      <dgm:prSet presAssocID="{58B71B63-1402-4DE2-8154-9EC6D6FFE5FD}" presName="rootText" presStyleLbl="node2" presStyleIdx="4" presStyleCnt="5">
        <dgm:presLayoutVars>
          <dgm:chPref val="3"/>
        </dgm:presLayoutVars>
      </dgm:prSet>
      <dgm:spPr/>
      <dgm:t>
        <a:bodyPr/>
        <a:lstStyle/>
        <a:p>
          <a:endParaRPr lang="es-CO"/>
        </a:p>
      </dgm:t>
    </dgm:pt>
    <dgm:pt modelId="{B17C34A1-C4AD-439F-B1E3-A101E8E799D7}" type="pres">
      <dgm:prSet presAssocID="{58B71B63-1402-4DE2-8154-9EC6D6FFE5FD}" presName="rootConnector" presStyleLbl="node2" presStyleIdx="4" presStyleCnt="5"/>
      <dgm:spPr/>
      <dgm:t>
        <a:bodyPr/>
        <a:lstStyle/>
        <a:p>
          <a:endParaRPr lang="es-CO"/>
        </a:p>
      </dgm:t>
    </dgm:pt>
    <dgm:pt modelId="{BDFE615B-05D4-4B01-966E-5DD99B89D3DC}" type="pres">
      <dgm:prSet presAssocID="{58B71B63-1402-4DE2-8154-9EC6D6FFE5FD}" presName="hierChild4" presStyleCnt="0"/>
      <dgm:spPr/>
    </dgm:pt>
    <dgm:pt modelId="{AE2F58F8-FAF6-4A94-B0C2-D2215524F086}" type="pres">
      <dgm:prSet presAssocID="{58B71B63-1402-4DE2-8154-9EC6D6FFE5FD}" presName="hierChild5" presStyleCnt="0"/>
      <dgm:spPr/>
    </dgm:pt>
    <dgm:pt modelId="{4339D0EB-936F-4B1B-8D2F-C1FCA621C76E}" type="pres">
      <dgm:prSet presAssocID="{0FF73C22-D4F5-4257-977E-6AFACE600E7D}" presName="hierChild3" presStyleCnt="0"/>
      <dgm:spPr/>
    </dgm:pt>
  </dgm:ptLst>
  <dgm:cxnLst>
    <dgm:cxn modelId="{F84D3655-5D2A-452D-9F75-D2BE56DE5567}" srcId="{0FF73C22-D4F5-4257-977E-6AFACE600E7D}" destId="{F15199E0-F0D3-4005-A3BA-60B30DEE9CA2}" srcOrd="2" destOrd="0" parTransId="{153C3406-9837-4778-915C-B8017248C7F5}" sibTransId="{61104437-86AD-4267-A1E1-B9D3F41E1B63}"/>
    <dgm:cxn modelId="{EB6784FA-C720-4F5C-AE0C-4DF312D78D61}" type="presOf" srcId="{58B71B63-1402-4DE2-8154-9EC6D6FFE5FD}" destId="{1C680C3C-3F5B-4213-958C-9261359B9807}" srcOrd="0" destOrd="0" presId="urn:microsoft.com/office/officeart/2005/8/layout/orgChart1"/>
    <dgm:cxn modelId="{F226FEDE-CDF1-4F15-96CA-8713216B1EC1}" type="presOf" srcId="{048BB160-D75A-4D39-B29E-C9F0D14832AA}" destId="{7D18B7AA-2A69-4FD1-A9DB-0B744270F3D6}" srcOrd="1" destOrd="0" presId="urn:microsoft.com/office/officeart/2005/8/layout/orgChart1"/>
    <dgm:cxn modelId="{C7102A75-068C-4619-967E-B2DAFE69DE77}" srcId="{0FF73C22-D4F5-4257-977E-6AFACE600E7D}" destId="{048BB160-D75A-4D39-B29E-C9F0D14832AA}" srcOrd="1" destOrd="0" parTransId="{7C407558-220C-488A-89A4-1504E14FBB38}" sibTransId="{0BD31FC4-EE37-4128-9947-A3412E52FC46}"/>
    <dgm:cxn modelId="{3F8C7BAA-2715-4958-8FB6-AD1AEF5C5419}" type="presOf" srcId="{5901B7D0-0DD0-4585-A3DD-531026EAAD4B}" destId="{9C6F1D8F-907B-4D76-80EB-03CFA4F1CCDC}" srcOrd="0" destOrd="0" presId="urn:microsoft.com/office/officeart/2005/8/layout/orgChart1"/>
    <dgm:cxn modelId="{D4F9D948-9294-4FB8-9B30-BF7E128D8B9C}" srcId="{0FF73C22-D4F5-4257-977E-6AFACE600E7D}" destId="{ACB654EB-D478-41F7-BEA2-24C0CCBA612A}" srcOrd="0" destOrd="0" parTransId="{18CA3955-4BD0-4546-B1E9-9C521FCB214C}" sibTransId="{BE1F0636-6090-4AAB-B35A-5138EE800E0D}"/>
    <dgm:cxn modelId="{56F2816E-53D2-42FF-9349-5032D90A8B43}" srcId="{0FF73C22-D4F5-4257-977E-6AFACE600E7D}" destId="{EC78DF40-5438-49A8-84EB-67FABF3543D0}" srcOrd="3" destOrd="0" parTransId="{B0C9E924-4378-47C5-93B7-8CBF7BBCE6E4}" sibTransId="{01962244-BB76-455A-8757-7FE1C93058A9}"/>
    <dgm:cxn modelId="{BE888385-A288-407F-857C-EC0DEA045239}" type="presOf" srcId="{58B71B63-1402-4DE2-8154-9EC6D6FFE5FD}" destId="{B17C34A1-C4AD-439F-B1E3-A101E8E799D7}" srcOrd="1" destOrd="0" presId="urn:microsoft.com/office/officeart/2005/8/layout/orgChart1"/>
    <dgm:cxn modelId="{289FB1AA-8AA3-4CD2-A9FA-56FE4B897EA6}" type="presOf" srcId="{153C3406-9837-4778-915C-B8017248C7F5}" destId="{1187F7AA-675A-4E53-BFE6-AE73F722595E}" srcOrd="0" destOrd="0" presId="urn:microsoft.com/office/officeart/2005/8/layout/orgChart1"/>
    <dgm:cxn modelId="{70714C91-7ECF-43D6-A731-A0A3327919E6}" type="presOf" srcId="{18CA3955-4BD0-4546-B1E9-9C521FCB214C}" destId="{D61D5D75-ED15-4E4A-A16A-F93499E404E0}" srcOrd="0" destOrd="0" presId="urn:microsoft.com/office/officeart/2005/8/layout/orgChart1"/>
    <dgm:cxn modelId="{9EEA8604-00A0-450E-BA8C-AEB8D30AC6D4}" type="presOf" srcId="{EC78DF40-5438-49A8-84EB-67FABF3543D0}" destId="{C0F7207E-2BBB-422F-9FE2-DB8D47E004A9}" srcOrd="0" destOrd="0" presId="urn:microsoft.com/office/officeart/2005/8/layout/orgChart1"/>
    <dgm:cxn modelId="{67A881B9-AE8C-4641-9234-D0B19803EA2D}" type="presOf" srcId="{0FF73C22-D4F5-4257-977E-6AFACE600E7D}" destId="{FD05B93E-BF4D-4E1D-B126-F1EF88BB45C2}" srcOrd="1" destOrd="0" presId="urn:microsoft.com/office/officeart/2005/8/layout/orgChart1"/>
    <dgm:cxn modelId="{9651BB0B-813C-4307-9957-BD2AC0953973}" type="presOf" srcId="{EC78DF40-5438-49A8-84EB-67FABF3543D0}" destId="{D68BCED7-8A3F-47BA-AC60-CC4D22C66152}" srcOrd="1" destOrd="0" presId="urn:microsoft.com/office/officeart/2005/8/layout/orgChart1"/>
    <dgm:cxn modelId="{013FCE89-5F56-497E-BEE8-79D6D41DDEE2}" type="presOf" srcId="{33599CFE-2D35-4502-9212-225FE21AC8AB}" destId="{F064BA77-5AD2-4C19-A19E-A2AB8E472201}" srcOrd="0" destOrd="0" presId="urn:microsoft.com/office/officeart/2005/8/layout/orgChart1"/>
    <dgm:cxn modelId="{6BE1E289-86B5-43A0-973C-BF416EDE9474}" type="presOf" srcId="{048BB160-D75A-4D39-B29E-C9F0D14832AA}" destId="{D83ECB7C-91FF-48CB-8880-9EB942FBC64D}" srcOrd="0" destOrd="0" presId="urn:microsoft.com/office/officeart/2005/8/layout/orgChart1"/>
    <dgm:cxn modelId="{F62C8268-EFBA-4859-9596-6FEC0EC54183}" type="presOf" srcId="{F15199E0-F0D3-4005-A3BA-60B30DEE9CA2}" destId="{CC4227D8-8B71-4507-9B95-FA3B4C328157}" srcOrd="1" destOrd="0" presId="urn:microsoft.com/office/officeart/2005/8/layout/orgChart1"/>
    <dgm:cxn modelId="{3FE8D983-0F8E-4AF1-B3AD-A32FE0711CD7}" type="presOf" srcId="{ACB654EB-D478-41F7-BEA2-24C0CCBA612A}" destId="{36E667B8-1BD1-4025-A9C9-16D0AE583215}" srcOrd="0" destOrd="0" presId="urn:microsoft.com/office/officeart/2005/8/layout/orgChart1"/>
    <dgm:cxn modelId="{E973008F-DB58-4A42-A086-B8D086793012}" type="presOf" srcId="{F15199E0-F0D3-4005-A3BA-60B30DEE9CA2}" destId="{1AEAF520-CB18-4F15-A02A-AC2644E2F4F8}" srcOrd="0" destOrd="0" presId="urn:microsoft.com/office/officeart/2005/8/layout/orgChart1"/>
    <dgm:cxn modelId="{8C9BF419-EBED-426F-B124-1D6A6B180A71}" type="presOf" srcId="{ACB654EB-D478-41F7-BEA2-24C0CCBA612A}" destId="{675F2758-58C6-4359-8096-1117850279F6}" srcOrd="1" destOrd="0" presId="urn:microsoft.com/office/officeart/2005/8/layout/orgChart1"/>
    <dgm:cxn modelId="{DE68DC63-3D34-43EC-B363-7E8D917AECA4}" type="presOf" srcId="{0FF73C22-D4F5-4257-977E-6AFACE600E7D}" destId="{0155FE26-30F4-42F6-9CF8-8E77EC612C6A}" srcOrd="0" destOrd="0" presId="urn:microsoft.com/office/officeart/2005/8/layout/orgChart1"/>
    <dgm:cxn modelId="{CE8E412B-E7B7-4EE3-B88D-6CA61F44118D}" srcId="{5901B7D0-0DD0-4585-A3DD-531026EAAD4B}" destId="{0FF73C22-D4F5-4257-977E-6AFACE600E7D}" srcOrd="0" destOrd="0" parTransId="{B01906D1-8738-4797-993C-6B4813EAF851}" sibTransId="{22762693-C19C-4DF4-8A2A-DF026160F30F}"/>
    <dgm:cxn modelId="{DACAE9BD-7166-4FD6-859E-0213BA2F0186}" type="presOf" srcId="{7C407558-220C-488A-89A4-1504E14FBB38}" destId="{D98442E0-D9F7-4538-B826-B6B51FB87C51}" srcOrd="0" destOrd="0" presId="urn:microsoft.com/office/officeart/2005/8/layout/orgChart1"/>
    <dgm:cxn modelId="{8BF4530D-2AD6-47E0-83A4-939CEB6BEA4F}" type="presOf" srcId="{B0C9E924-4378-47C5-93B7-8CBF7BBCE6E4}" destId="{8C48AE67-0F00-4EB4-ABCE-25A4E9F1E902}" srcOrd="0" destOrd="0" presId="urn:microsoft.com/office/officeart/2005/8/layout/orgChart1"/>
    <dgm:cxn modelId="{43043A5C-3222-468D-A2C6-36A47C9C3909}" srcId="{0FF73C22-D4F5-4257-977E-6AFACE600E7D}" destId="{58B71B63-1402-4DE2-8154-9EC6D6FFE5FD}" srcOrd="4" destOrd="0" parTransId="{33599CFE-2D35-4502-9212-225FE21AC8AB}" sibTransId="{267B268A-B5A1-4F2C-B982-E5F6D0EED155}"/>
    <dgm:cxn modelId="{D59F26E0-3E11-4AB8-AFE2-3B6473ACA9E3}" type="presParOf" srcId="{9C6F1D8F-907B-4D76-80EB-03CFA4F1CCDC}" destId="{5689132D-A0CA-4ACF-9ED3-A2715BCDCCA4}" srcOrd="0" destOrd="0" presId="urn:microsoft.com/office/officeart/2005/8/layout/orgChart1"/>
    <dgm:cxn modelId="{9746158D-45FA-45A7-8FC0-92003C362AD3}" type="presParOf" srcId="{5689132D-A0CA-4ACF-9ED3-A2715BCDCCA4}" destId="{52342366-23B6-4A32-B154-7CE580F74598}" srcOrd="0" destOrd="0" presId="urn:microsoft.com/office/officeart/2005/8/layout/orgChart1"/>
    <dgm:cxn modelId="{FB8E4D45-534D-4E1E-B6DB-D8B0E9EFF804}" type="presParOf" srcId="{52342366-23B6-4A32-B154-7CE580F74598}" destId="{0155FE26-30F4-42F6-9CF8-8E77EC612C6A}" srcOrd="0" destOrd="0" presId="urn:microsoft.com/office/officeart/2005/8/layout/orgChart1"/>
    <dgm:cxn modelId="{919A3818-A15E-4F0B-9494-65483612FA42}" type="presParOf" srcId="{52342366-23B6-4A32-B154-7CE580F74598}" destId="{FD05B93E-BF4D-4E1D-B126-F1EF88BB45C2}" srcOrd="1" destOrd="0" presId="urn:microsoft.com/office/officeart/2005/8/layout/orgChart1"/>
    <dgm:cxn modelId="{ECB4813E-04C8-4E0A-AE8C-501C36A48826}" type="presParOf" srcId="{5689132D-A0CA-4ACF-9ED3-A2715BCDCCA4}" destId="{A5D20EE8-EC6B-4A37-923D-C7F7252456F1}" srcOrd="1" destOrd="0" presId="urn:microsoft.com/office/officeart/2005/8/layout/orgChart1"/>
    <dgm:cxn modelId="{8C8BA2DA-B75B-4BD5-9449-6B8573DDD095}" type="presParOf" srcId="{A5D20EE8-EC6B-4A37-923D-C7F7252456F1}" destId="{D61D5D75-ED15-4E4A-A16A-F93499E404E0}" srcOrd="0" destOrd="0" presId="urn:microsoft.com/office/officeart/2005/8/layout/orgChart1"/>
    <dgm:cxn modelId="{125191F7-18D3-4150-BB77-A7E04C5E0B70}" type="presParOf" srcId="{A5D20EE8-EC6B-4A37-923D-C7F7252456F1}" destId="{9B58D5C1-8493-494F-83E0-883E5BB0E755}" srcOrd="1" destOrd="0" presId="urn:microsoft.com/office/officeart/2005/8/layout/orgChart1"/>
    <dgm:cxn modelId="{0D184A7C-BC58-4448-80CF-FF5A6233205E}" type="presParOf" srcId="{9B58D5C1-8493-494F-83E0-883E5BB0E755}" destId="{2528932A-91D7-4085-A710-EE1FF9EB523D}" srcOrd="0" destOrd="0" presId="urn:microsoft.com/office/officeart/2005/8/layout/orgChart1"/>
    <dgm:cxn modelId="{D18AE962-8017-4DBA-B8C9-ED368ECCAF9C}" type="presParOf" srcId="{2528932A-91D7-4085-A710-EE1FF9EB523D}" destId="{36E667B8-1BD1-4025-A9C9-16D0AE583215}" srcOrd="0" destOrd="0" presId="urn:microsoft.com/office/officeart/2005/8/layout/orgChart1"/>
    <dgm:cxn modelId="{25E60DF9-7B2B-47EF-A784-F9B5A40F69C9}" type="presParOf" srcId="{2528932A-91D7-4085-A710-EE1FF9EB523D}" destId="{675F2758-58C6-4359-8096-1117850279F6}" srcOrd="1" destOrd="0" presId="urn:microsoft.com/office/officeart/2005/8/layout/orgChart1"/>
    <dgm:cxn modelId="{990AF625-AC3B-4E77-ABFB-5255A00CD2DD}" type="presParOf" srcId="{9B58D5C1-8493-494F-83E0-883E5BB0E755}" destId="{7A34C8F0-34CE-4EFB-BB7B-E57739BDF14D}" srcOrd="1" destOrd="0" presId="urn:microsoft.com/office/officeart/2005/8/layout/orgChart1"/>
    <dgm:cxn modelId="{00FA5561-F4FD-452E-A46B-F5D760C6BF3B}" type="presParOf" srcId="{9B58D5C1-8493-494F-83E0-883E5BB0E755}" destId="{E51BEAE0-3D36-4A5E-AF7D-9A79F493110C}" srcOrd="2" destOrd="0" presId="urn:microsoft.com/office/officeart/2005/8/layout/orgChart1"/>
    <dgm:cxn modelId="{2A8B0352-8F8D-4FF3-9946-EBDBAE5DD612}" type="presParOf" srcId="{A5D20EE8-EC6B-4A37-923D-C7F7252456F1}" destId="{D98442E0-D9F7-4538-B826-B6B51FB87C51}" srcOrd="2" destOrd="0" presId="urn:microsoft.com/office/officeart/2005/8/layout/orgChart1"/>
    <dgm:cxn modelId="{B109D1D6-2956-4595-A2E5-701EF19554F0}" type="presParOf" srcId="{A5D20EE8-EC6B-4A37-923D-C7F7252456F1}" destId="{3679830C-42F6-4E99-9B72-6B534D310642}" srcOrd="3" destOrd="0" presId="urn:microsoft.com/office/officeart/2005/8/layout/orgChart1"/>
    <dgm:cxn modelId="{6574A13D-991C-4F89-AE45-1DB399220D3A}" type="presParOf" srcId="{3679830C-42F6-4E99-9B72-6B534D310642}" destId="{A7430D2C-A8FE-49A5-B140-9B614E424A7A}" srcOrd="0" destOrd="0" presId="urn:microsoft.com/office/officeart/2005/8/layout/orgChart1"/>
    <dgm:cxn modelId="{DE7C1749-FB61-42B8-AE4D-741A2D200E75}" type="presParOf" srcId="{A7430D2C-A8FE-49A5-B140-9B614E424A7A}" destId="{D83ECB7C-91FF-48CB-8880-9EB942FBC64D}" srcOrd="0" destOrd="0" presId="urn:microsoft.com/office/officeart/2005/8/layout/orgChart1"/>
    <dgm:cxn modelId="{CFAC17C9-4DB2-42FC-8CD1-2EE44EDDC9EF}" type="presParOf" srcId="{A7430D2C-A8FE-49A5-B140-9B614E424A7A}" destId="{7D18B7AA-2A69-4FD1-A9DB-0B744270F3D6}" srcOrd="1" destOrd="0" presId="urn:microsoft.com/office/officeart/2005/8/layout/orgChart1"/>
    <dgm:cxn modelId="{2A260DF1-3F8A-4968-B3AA-E159DB5FC409}" type="presParOf" srcId="{3679830C-42F6-4E99-9B72-6B534D310642}" destId="{A142B102-1DC5-4FE0-AE3C-49A8227F417E}" srcOrd="1" destOrd="0" presId="urn:microsoft.com/office/officeart/2005/8/layout/orgChart1"/>
    <dgm:cxn modelId="{4069DB4D-E29D-4692-8791-37FCDB67F99D}" type="presParOf" srcId="{3679830C-42F6-4E99-9B72-6B534D310642}" destId="{D630EE7A-15E1-440D-9096-CA4B82FE4050}" srcOrd="2" destOrd="0" presId="urn:microsoft.com/office/officeart/2005/8/layout/orgChart1"/>
    <dgm:cxn modelId="{DBDDD34B-27E5-45DC-82DC-4DF527589C5E}" type="presParOf" srcId="{A5D20EE8-EC6B-4A37-923D-C7F7252456F1}" destId="{1187F7AA-675A-4E53-BFE6-AE73F722595E}" srcOrd="4" destOrd="0" presId="urn:microsoft.com/office/officeart/2005/8/layout/orgChart1"/>
    <dgm:cxn modelId="{8483D8B2-E73E-4631-A9CF-7345662C0CAC}" type="presParOf" srcId="{A5D20EE8-EC6B-4A37-923D-C7F7252456F1}" destId="{3FAE6E75-32D2-463B-937D-41FCFB7EB6DA}" srcOrd="5" destOrd="0" presId="urn:microsoft.com/office/officeart/2005/8/layout/orgChart1"/>
    <dgm:cxn modelId="{E78DB5E0-9B50-4EC9-AAD8-4AE9AC2210DB}" type="presParOf" srcId="{3FAE6E75-32D2-463B-937D-41FCFB7EB6DA}" destId="{E1B91EC0-B75B-4AE1-B1FB-4B8D41595873}" srcOrd="0" destOrd="0" presId="urn:microsoft.com/office/officeart/2005/8/layout/orgChart1"/>
    <dgm:cxn modelId="{BD8CBEDD-3FB0-48B2-BA8D-0FEC542667E7}" type="presParOf" srcId="{E1B91EC0-B75B-4AE1-B1FB-4B8D41595873}" destId="{1AEAF520-CB18-4F15-A02A-AC2644E2F4F8}" srcOrd="0" destOrd="0" presId="urn:microsoft.com/office/officeart/2005/8/layout/orgChart1"/>
    <dgm:cxn modelId="{93DB3979-42DD-429F-9527-4BD98B291B97}" type="presParOf" srcId="{E1B91EC0-B75B-4AE1-B1FB-4B8D41595873}" destId="{CC4227D8-8B71-4507-9B95-FA3B4C328157}" srcOrd="1" destOrd="0" presId="urn:microsoft.com/office/officeart/2005/8/layout/orgChart1"/>
    <dgm:cxn modelId="{A0B5C7F8-50A2-4F42-AA98-EE06B5987DCD}" type="presParOf" srcId="{3FAE6E75-32D2-463B-937D-41FCFB7EB6DA}" destId="{2B026A96-579E-4093-AC4C-B1DA2D56AEE7}" srcOrd="1" destOrd="0" presId="urn:microsoft.com/office/officeart/2005/8/layout/orgChart1"/>
    <dgm:cxn modelId="{ACAAA765-4E86-4453-A61D-F215DE3A5B86}" type="presParOf" srcId="{3FAE6E75-32D2-463B-937D-41FCFB7EB6DA}" destId="{538D8D9D-8E8F-46B1-9CC5-13FDB2833A7A}" srcOrd="2" destOrd="0" presId="urn:microsoft.com/office/officeart/2005/8/layout/orgChart1"/>
    <dgm:cxn modelId="{B147DA4F-984E-4908-8F6D-9295D1CFD283}" type="presParOf" srcId="{A5D20EE8-EC6B-4A37-923D-C7F7252456F1}" destId="{8C48AE67-0F00-4EB4-ABCE-25A4E9F1E902}" srcOrd="6" destOrd="0" presId="urn:microsoft.com/office/officeart/2005/8/layout/orgChart1"/>
    <dgm:cxn modelId="{0F14F9B8-743A-46CB-AA31-4615BECDA3D2}" type="presParOf" srcId="{A5D20EE8-EC6B-4A37-923D-C7F7252456F1}" destId="{5A30ED29-66BB-4B9C-A878-FF4C02BCB1D4}" srcOrd="7" destOrd="0" presId="urn:microsoft.com/office/officeart/2005/8/layout/orgChart1"/>
    <dgm:cxn modelId="{531E712A-AB06-4B91-A303-310E2200A723}" type="presParOf" srcId="{5A30ED29-66BB-4B9C-A878-FF4C02BCB1D4}" destId="{F6E2D0D7-6D50-4557-A11B-F170BEB6567C}" srcOrd="0" destOrd="0" presId="urn:microsoft.com/office/officeart/2005/8/layout/orgChart1"/>
    <dgm:cxn modelId="{52BBDB0C-CBAA-430D-8063-E8DDB760A8C2}" type="presParOf" srcId="{F6E2D0D7-6D50-4557-A11B-F170BEB6567C}" destId="{C0F7207E-2BBB-422F-9FE2-DB8D47E004A9}" srcOrd="0" destOrd="0" presId="urn:microsoft.com/office/officeart/2005/8/layout/orgChart1"/>
    <dgm:cxn modelId="{C2EA1EF9-3F9F-49E6-9B47-392BBC73A4E7}" type="presParOf" srcId="{F6E2D0D7-6D50-4557-A11B-F170BEB6567C}" destId="{D68BCED7-8A3F-47BA-AC60-CC4D22C66152}" srcOrd="1" destOrd="0" presId="urn:microsoft.com/office/officeart/2005/8/layout/orgChart1"/>
    <dgm:cxn modelId="{BAFD6CF8-BEF5-4C0A-B748-34D12216C9D1}" type="presParOf" srcId="{5A30ED29-66BB-4B9C-A878-FF4C02BCB1D4}" destId="{F82F42C5-D6F3-49C1-A0AE-154E5F13791B}" srcOrd="1" destOrd="0" presId="urn:microsoft.com/office/officeart/2005/8/layout/orgChart1"/>
    <dgm:cxn modelId="{04F3F49A-DA4A-4431-8FA6-1F6C53D86964}" type="presParOf" srcId="{5A30ED29-66BB-4B9C-A878-FF4C02BCB1D4}" destId="{837C5C61-DDA4-4D3A-9681-CBE008874C3B}" srcOrd="2" destOrd="0" presId="urn:microsoft.com/office/officeart/2005/8/layout/orgChart1"/>
    <dgm:cxn modelId="{A56D411E-6EF0-4CCB-923B-8A301B7537B6}" type="presParOf" srcId="{A5D20EE8-EC6B-4A37-923D-C7F7252456F1}" destId="{F064BA77-5AD2-4C19-A19E-A2AB8E472201}" srcOrd="8" destOrd="0" presId="urn:microsoft.com/office/officeart/2005/8/layout/orgChart1"/>
    <dgm:cxn modelId="{9913AC7A-34A4-4C8B-94B6-63DC3026F510}" type="presParOf" srcId="{A5D20EE8-EC6B-4A37-923D-C7F7252456F1}" destId="{CEF846CD-A072-4A2A-B349-331838C8ECE6}" srcOrd="9" destOrd="0" presId="urn:microsoft.com/office/officeart/2005/8/layout/orgChart1"/>
    <dgm:cxn modelId="{D2153D2D-7091-41D5-B2D9-08F9A94945B7}" type="presParOf" srcId="{CEF846CD-A072-4A2A-B349-331838C8ECE6}" destId="{41673B83-1FFA-4E3C-A416-090908905EBC}" srcOrd="0" destOrd="0" presId="urn:microsoft.com/office/officeart/2005/8/layout/orgChart1"/>
    <dgm:cxn modelId="{3DF2BB7C-00E1-4BF7-BCA2-FB02DF770DB9}" type="presParOf" srcId="{41673B83-1FFA-4E3C-A416-090908905EBC}" destId="{1C680C3C-3F5B-4213-958C-9261359B9807}" srcOrd="0" destOrd="0" presId="urn:microsoft.com/office/officeart/2005/8/layout/orgChart1"/>
    <dgm:cxn modelId="{8C6CE8A8-6713-4D85-9BA0-23A5E8F73C92}" type="presParOf" srcId="{41673B83-1FFA-4E3C-A416-090908905EBC}" destId="{B17C34A1-C4AD-439F-B1E3-A101E8E799D7}" srcOrd="1" destOrd="0" presId="urn:microsoft.com/office/officeart/2005/8/layout/orgChart1"/>
    <dgm:cxn modelId="{84B45271-6432-47F2-9D8B-48979A9787AF}" type="presParOf" srcId="{CEF846CD-A072-4A2A-B349-331838C8ECE6}" destId="{BDFE615B-05D4-4B01-966E-5DD99B89D3DC}" srcOrd="1" destOrd="0" presId="urn:microsoft.com/office/officeart/2005/8/layout/orgChart1"/>
    <dgm:cxn modelId="{5B77AC3B-6FB6-4CEA-B085-D8950F17E08F}" type="presParOf" srcId="{CEF846CD-A072-4A2A-B349-331838C8ECE6}" destId="{AE2F58F8-FAF6-4A94-B0C2-D2215524F086}" srcOrd="2" destOrd="0" presId="urn:microsoft.com/office/officeart/2005/8/layout/orgChart1"/>
    <dgm:cxn modelId="{6257166E-9A9C-4D57-8930-144F8F1657A0}" type="presParOf" srcId="{5689132D-A0CA-4ACF-9ED3-A2715BCDCCA4}" destId="{4339D0EB-936F-4B1B-8D2F-C1FCA621C76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A0CC5E1-0E64-4BAA-A854-E1A6F9FFE03B}"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s-CO"/>
        </a:p>
      </dgm:t>
    </dgm:pt>
    <dgm:pt modelId="{9208F5D3-5E73-4DA9-8DEB-158B389117B1}">
      <dgm:prSet phldrT="[Texto]"/>
      <dgm:spPr/>
      <dgm:t>
        <a:bodyPr/>
        <a:lstStyle/>
        <a:p>
          <a:r>
            <a:rPr lang="es-CO" dirty="0" smtClean="0"/>
            <a:t>CLASIFICACION DE LOS TRANSFORMADORES</a:t>
          </a:r>
          <a:endParaRPr lang="es-CO" dirty="0"/>
        </a:p>
      </dgm:t>
    </dgm:pt>
    <dgm:pt modelId="{F221866A-1777-4A9C-B386-893D69F6F522}" type="parTrans" cxnId="{A4E84E26-2A2E-4856-B083-FF91B22F7C59}">
      <dgm:prSet/>
      <dgm:spPr/>
      <dgm:t>
        <a:bodyPr/>
        <a:lstStyle/>
        <a:p>
          <a:endParaRPr lang="es-CO"/>
        </a:p>
      </dgm:t>
    </dgm:pt>
    <dgm:pt modelId="{9FD21BC0-0BF3-45FE-856A-04BBE261B71E}" type="sibTrans" cxnId="{A4E84E26-2A2E-4856-B083-FF91B22F7C59}">
      <dgm:prSet/>
      <dgm:spPr/>
      <dgm:t>
        <a:bodyPr/>
        <a:lstStyle/>
        <a:p>
          <a:endParaRPr lang="es-CO"/>
        </a:p>
      </dgm:t>
    </dgm:pt>
    <dgm:pt modelId="{8C7BD230-6084-41AE-BFD6-EF0DC91472FD}">
      <dgm:prSet phldrT="[Texto]" phldr="1"/>
      <dgm:spPr/>
      <dgm:t>
        <a:bodyPr/>
        <a:lstStyle/>
        <a:p>
          <a:endParaRPr lang="es-CO" dirty="0"/>
        </a:p>
      </dgm:t>
    </dgm:pt>
    <dgm:pt modelId="{0946208B-B230-40AE-A9D3-A16A6209D8DC}" type="parTrans" cxnId="{A54073A0-2B34-48EF-BF2A-179AF07EBDDC}">
      <dgm:prSet/>
      <dgm:spPr/>
      <dgm:t>
        <a:bodyPr/>
        <a:lstStyle/>
        <a:p>
          <a:endParaRPr lang="es-CO"/>
        </a:p>
      </dgm:t>
    </dgm:pt>
    <dgm:pt modelId="{482E44F9-C3BB-4C24-A101-2B266F7DE231}" type="sibTrans" cxnId="{A54073A0-2B34-48EF-BF2A-179AF07EBDDC}">
      <dgm:prSet/>
      <dgm:spPr/>
      <dgm:t>
        <a:bodyPr/>
        <a:lstStyle/>
        <a:p>
          <a:endParaRPr lang="es-CO"/>
        </a:p>
      </dgm:t>
    </dgm:pt>
    <dgm:pt modelId="{FC53BA17-B761-47DC-87C7-DBE020C5231F}">
      <dgm:prSet phldrT="[Texto]"/>
      <dgm:spPr/>
      <dgm:t>
        <a:bodyPr/>
        <a:lstStyle/>
        <a:p>
          <a:r>
            <a:rPr lang="es-CO" dirty="0" smtClean="0"/>
            <a:t>AUTOTRANSORMADOR</a:t>
          </a:r>
          <a:r>
            <a:rPr lang="es-CO" dirty="0" smtClean="0">
              <a:hlinkClick xmlns:r="http://schemas.openxmlformats.org/officeDocument/2006/relationships" r:id="" action="ppaction://noaction"/>
            </a:rPr>
            <a:t> </a:t>
          </a:r>
          <a:endParaRPr lang="es-CO"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26A0858C-0C3C-41B3-AE9C-22C821CE2EDE}" type="parTrans" cxnId="{C14B7E8D-42FA-41FA-A37A-36B0EF8BAC92}">
      <dgm:prSet/>
      <dgm:spPr/>
      <dgm:t>
        <a:bodyPr/>
        <a:lstStyle/>
        <a:p>
          <a:endParaRPr lang="es-CO"/>
        </a:p>
      </dgm:t>
    </dgm:pt>
    <dgm:pt modelId="{DE77598C-9A06-42DF-8F7E-A96F53BC5A0C}" type="sibTrans" cxnId="{C14B7E8D-42FA-41FA-A37A-36B0EF8BAC92}">
      <dgm:prSet/>
      <dgm:spPr/>
      <dgm:t>
        <a:bodyPr/>
        <a:lstStyle/>
        <a:p>
          <a:endParaRPr lang="es-CO"/>
        </a:p>
      </dgm:t>
    </dgm:pt>
    <dgm:pt modelId="{9B3D7FCA-D7F8-4AB4-ABEB-25029C327324}">
      <dgm:prSet phldrT="[Texto]" phldr="1"/>
      <dgm:spPr/>
      <dgm:t>
        <a:bodyPr/>
        <a:lstStyle/>
        <a:p>
          <a:endParaRPr lang="es-CO" dirty="0"/>
        </a:p>
      </dgm:t>
    </dgm:pt>
    <dgm:pt modelId="{6585D7A1-9257-4A09-A85C-5E4ED08566DF}" type="parTrans" cxnId="{51B83F07-F082-4352-A93A-4C765A27AAA9}">
      <dgm:prSet/>
      <dgm:spPr/>
      <dgm:t>
        <a:bodyPr/>
        <a:lstStyle/>
        <a:p>
          <a:endParaRPr lang="es-CO"/>
        </a:p>
      </dgm:t>
    </dgm:pt>
    <dgm:pt modelId="{85029841-E989-46BA-B7AA-7127931B3484}" type="sibTrans" cxnId="{51B83F07-F082-4352-A93A-4C765A27AAA9}">
      <dgm:prSet/>
      <dgm:spPr/>
      <dgm:t>
        <a:bodyPr/>
        <a:lstStyle/>
        <a:p>
          <a:endParaRPr lang="es-CO"/>
        </a:p>
      </dgm:t>
    </dgm:pt>
    <dgm:pt modelId="{063289C2-7DD6-4664-9497-D1F87F8CC4D0}">
      <dgm:prSet phldrT="[Texto]"/>
      <dgm:spPr/>
      <dgm:t>
        <a:bodyPr/>
        <a:lstStyle/>
        <a:p>
          <a:r>
            <a:rPr lang="es-CO" dirty="0" smtClean="0"/>
            <a:t>TRANSFORMADORES TRIFASICOS</a:t>
          </a:r>
          <a:endParaRPr lang="es-CO"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9D782A90-7521-4239-84DB-968C41996196}" type="parTrans" cxnId="{7DD206D4-957A-4471-A66F-8B2699224D22}">
      <dgm:prSet/>
      <dgm:spPr/>
      <dgm:t>
        <a:bodyPr/>
        <a:lstStyle/>
        <a:p>
          <a:endParaRPr lang="es-CO"/>
        </a:p>
      </dgm:t>
    </dgm:pt>
    <dgm:pt modelId="{69CED001-4E4B-4BBA-A7D7-ACC5181AEA50}" type="sibTrans" cxnId="{7DD206D4-957A-4471-A66F-8B2699224D22}">
      <dgm:prSet/>
      <dgm:spPr/>
      <dgm:t>
        <a:bodyPr/>
        <a:lstStyle/>
        <a:p>
          <a:endParaRPr lang="es-CO"/>
        </a:p>
      </dgm:t>
    </dgm:pt>
    <dgm:pt modelId="{656A0301-E21F-4A2D-BBB9-6C47C5AE3574}">
      <dgm:prSet phldrT="[Texto]" phldr="1"/>
      <dgm:spPr/>
      <dgm:t>
        <a:bodyPr/>
        <a:lstStyle/>
        <a:p>
          <a:endParaRPr lang="es-CO" dirty="0"/>
        </a:p>
      </dgm:t>
    </dgm:pt>
    <dgm:pt modelId="{FF7AD786-784E-41AB-A582-B172B1FEE5E7}" type="parTrans" cxnId="{4FE19DD9-5DC5-4695-AC15-3C80C12C50D5}">
      <dgm:prSet/>
      <dgm:spPr/>
      <dgm:t>
        <a:bodyPr/>
        <a:lstStyle/>
        <a:p>
          <a:endParaRPr lang="es-CO"/>
        </a:p>
      </dgm:t>
    </dgm:pt>
    <dgm:pt modelId="{8E3D3C05-93FB-4F16-AD4E-4BD48510BC78}" type="sibTrans" cxnId="{4FE19DD9-5DC5-4695-AC15-3C80C12C50D5}">
      <dgm:prSet/>
      <dgm:spPr/>
      <dgm:t>
        <a:bodyPr/>
        <a:lstStyle/>
        <a:p>
          <a:endParaRPr lang="es-CO"/>
        </a:p>
      </dgm:t>
    </dgm:pt>
    <dgm:pt modelId="{0C1CEE59-410F-43AA-9A92-DD81C472EC2F}">
      <dgm:prSet/>
      <dgm:spPr/>
      <dgm:t>
        <a:bodyPr/>
        <a:lstStyle/>
        <a:p>
          <a:r>
            <a:rPr lang="es-CO" dirty="0" smtClean="0"/>
            <a:t>TRANSFORMADOR MONOFASICO</a:t>
          </a:r>
          <a:endParaRPr lang="es-CO"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31333A0C-CE88-4686-AAD9-1166A7573E47}" type="parTrans" cxnId="{5AF666A0-6C95-43EB-A83B-7D6C74C46A57}">
      <dgm:prSet/>
      <dgm:spPr/>
      <dgm:t>
        <a:bodyPr/>
        <a:lstStyle/>
        <a:p>
          <a:endParaRPr lang="es-CO"/>
        </a:p>
      </dgm:t>
    </dgm:pt>
    <dgm:pt modelId="{B9DD4F6A-1E08-4276-A027-F2BB316CC9E0}" type="sibTrans" cxnId="{5AF666A0-6C95-43EB-A83B-7D6C74C46A57}">
      <dgm:prSet/>
      <dgm:spPr/>
      <dgm:t>
        <a:bodyPr/>
        <a:lstStyle/>
        <a:p>
          <a:endParaRPr lang="es-CO"/>
        </a:p>
      </dgm:t>
    </dgm:pt>
    <dgm:pt modelId="{E29DBF29-3497-4135-AD4D-2882AC57A6CC}" type="pres">
      <dgm:prSet presAssocID="{AA0CC5E1-0E64-4BAA-A854-E1A6F9FFE03B}" presName="rootnode" presStyleCnt="0">
        <dgm:presLayoutVars>
          <dgm:chMax/>
          <dgm:chPref/>
          <dgm:dir/>
          <dgm:animLvl val="lvl"/>
        </dgm:presLayoutVars>
      </dgm:prSet>
      <dgm:spPr/>
      <dgm:t>
        <a:bodyPr/>
        <a:lstStyle/>
        <a:p>
          <a:endParaRPr lang="es-CO"/>
        </a:p>
      </dgm:t>
    </dgm:pt>
    <dgm:pt modelId="{7D969B24-37DD-42C1-8BE2-F33E46BB31F9}" type="pres">
      <dgm:prSet presAssocID="{9208F5D3-5E73-4DA9-8DEB-158B389117B1}" presName="composite" presStyleCnt="0"/>
      <dgm:spPr/>
    </dgm:pt>
    <dgm:pt modelId="{7E253EFD-18BE-4D4C-81AB-F7C4C31FB0B5}" type="pres">
      <dgm:prSet presAssocID="{9208F5D3-5E73-4DA9-8DEB-158B389117B1}" presName="bentUpArrow1" presStyleLbl="alignImgPlace1" presStyleIdx="0" presStyleCnt="3"/>
      <dgm:spPr/>
    </dgm:pt>
    <dgm:pt modelId="{0F605F95-B3AE-4716-A7B3-C6DAF0648687}" type="pres">
      <dgm:prSet presAssocID="{9208F5D3-5E73-4DA9-8DEB-158B389117B1}" presName="ParentText" presStyleLbl="node1" presStyleIdx="0" presStyleCnt="4">
        <dgm:presLayoutVars>
          <dgm:chMax val="1"/>
          <dgm:chPref val="1"/>
          <dgm:bulletEnabled val="1"/>
        </dgm:presLayoutVars>
      </dgm:prSet>
      <dgm:spPr/>
      <dgm:t>
        <a:bodyPr/>
        <a:lstStyle/>
        <a:p>
          <a:endParaRPr lang="es-CO"/>
        </a:p>
      </dgm:t>
    </dgm:pt>
    <dgm:pt modelId="{39A783AE-06AB-4F91-B47B-361CFB5291F0}" type="pres">
      <dgm:prSet presAssocID="{9208F5D3-5E73-4DA9-8DEB-158B389117B1}" presName="ChildText" presStyleLbl="revTx" presStyleIdx="0" presStyleCnt="4">
        <dgm:presLayoutVars>
          <dgm:chMax val="0"/>
          <dgm:chPref val="0"/>
          <dgm:bulletEnabled val="1"/>
        </dgm:presLayoutVars>
      </dgm:prSet>
      <dgm:spPr/>
      <dgm:t>
        <a:bodyPr/>
        <a:lstStyle/>
        <a:p>
          <a:endParaRPr lang="es-CO"/>
        </a:p>
      </dgm:t>
    </dgm:pt>
    <dgm:pt modelId="{54B408E2-2BC3-4998-8141-5C7317C85D65}" type="pres">
      <dgm:prSet presAssocID="{9FD21BC0-0BF3-45FE-856A-04BBE261B71E}" presName="sibTrans" presStyleCnt="0"/>
      <dgm:spPr/>
    </dgm:pt>
    <dgm:pt modelId="{EEFDC2A3-7474-497A-B110-ED7542B4A333}" type="pres">
      <dgm:prSet presAssocID="{FC53BA17-B761-47DC-87C7-DBE020C5231F}" presName="composite" presStyleCnt="0"/>
      <dgm:spPr/>
    </dgm:pt>
    <dgm:pt modelId="{B0FDE501-9BA3-4039-9F30-290F8E8A4A43}" type="pres">
      <dgm:prSet presAssocID="{FC53BA17-B761-47DC-87C7-DBE020C5231F}" presName="bentUpArrow1" presStyleLbl="alignImgPlace1" presStyleIdx="1" presStyleCnt="3"/>
      <dgm:spPr/>
    </dgm:pt>
    <dgm:pt modelId="{02362D11-1849-4FD4-8878-C353430F2E26}" type="pres">
      <dgm:prSet presAssocID="{FC53BA17-B761-47DC-87C7-DBE020C5231F}" presName="ParentText" presStyleLbl="node1" presStyleIdx="1" presStyleCnt="4">
        <dgm:presLayoutVars>
          <dgm:chMax val="1"/>
          <dgm:chPref val="1"/>
          <dgm:bulletEnabled val="1"/>
        </dgm:presLayoutVars>
      </dgm:prSet>
      <dgm:spPr/>
      <dgm:t>
        <a:bodyPr/>
        <a:lstStyle/>
        <a:p>
          <a:endParaRPr lang="es-CO"/>
        </a:p>
      </dgm:t>
    </dgm:pt>
    <dgm:pt modelId="{CFC33835-17E0-4CE1-A0E8-3D6CB864920B}" type="pres">
      <dgm:prSet presAssocID="{FC53BA17-B761-47DC-87C7-DBE020C5231F}" presName="ChildText" presStyleLbl="revTx" presStyleIdx="1" presStyleCnt="4">
        <dgm:presLayoutVars>
          <dgm:chMax val="0"/>
          <dgm:chPref val="0"/>
          <dgm:bulletEnabled val="1"/>
        </dgm:presLayoutVars>
      </dgm:prSet>
      <dgm:spPr/>
      <dgm:t>
        <a:bodyPr/>
        <a:lstStyle/>
        <a:p>
          <a:endParaRPr lang="es-CO"/>
        </a:p>
      </dgm:t>
    </dgm:pt>
    <dgm:pt modelId="{D5F57453-222B-414D-BBD5-F29049BD71D9}" type="pres">
      <dgm:prSet presAssocID="{DE77598C-9A06-42DF-8F7E-A96F53BC5A0C}" presName="sibTrans" presStyleCnt="0"/>
      <dgm:spPr/>
    </dgm:pt>
    <dgm:pt modelId="{C590D973-5EC7-459A-A171-FA6469B19C14}" type="pres">
      <dgm:prSet presAssocID="{0C1CEE59-410F-43AA-9A92-DD81C472EC2F}" presName="composite" presStyleCnt="0"/>
      <dgm:spPr/>
    </dgm:pt>
    <dgm:pt modelId="{31354FEA-03FE-450C-9718-DBAAE5457DFB}" type="pres">
      <dgm:prSet presAssocID="{0C1CEE59-410F-43AA-9A92-DD81C472EC2F}" presName="bentUpArrow1" presStyleLbl="alignImgPlace1" presStyleIdx="2" presStyleCnt="3"/>
      <dgm:spPr/>
    </dgm:pt>
    <dgm:pt modelId="{503646C1-89E9-4C50-8B80-DF086CBB8FA8}" type="pres">
      <dgm:prSet presAssocID="{0C1CEE59-410F-43AA-9A92-DD81C472EC2F}" presName="ParentText" presStyleLbl="node1" presStyleIdx="2" presStyleCnt="4">
        <dgm:presLayoutVars>
          <dgm:chMax val="1"/>
          <dgm:chPref val="1"/>
          <dgm:bulletEnabled val="1"/>
        </dgm:presLayoutVars>
      </dgm:prSet>
      <dgm:spPr/>
      <dgm:t>
        <a:bodyPr/>
        <a:lstStyle/>
        <a:p>
          <a:endParaRPr lang="es-CO"/>
        </a:p>
      </dgm:t>
    </dgm:pt>
    <dgm:pt modelId="{64B91CFD-F4FA-47D1-BA60-B235B851806E}" type="pres">
      <dgm:prSet presAssocID="{0C1CEE59-410F-43AA-9A92-DD81C472EC2F}" presName="ChildText" presStyleLbl="revTx" presStyleIdx="2" presStyleCnt="4">
        <dgm:presLayoutVars>
          <dgm:chMax val="0"/>
          <dgm:chPref val="0"/>
          <dgm:bulletEnabled val="1"/>
        </dgm:presLayoutVars>
      </dgm:prSet>
      <dgm:spPr/>
    </dgm:pt>
    <dgm:pt modelId="{83151D7F-DBE6-4999-A1A7-E3AB4733C88D}" type="pres">
      <dgm:prSet presAssocID="{B9DD4F6A-1E08-4276-A027-F2BB316CC9E0}" presName="sibTrans" presStyleCnt="0"/>
      <dgm:spPr/>
    </dgm:pt>
    <dgm:pt modelId="{CB57D66C-C731-4BFD-B9F8-0A9E73D73186}" type="pres">
      <dgm:prSet presAssocID="{063289C2-7DD6-4664-9497-D1F87F8CC4D0}" presName="composite" presStyleCnt="0"/>
      <dgm:spPr/>
    </dgm:pt>
    <dgm:pt modelId="{4BF10410-E733-4C5A-8775-6784C59C50E9}" type="pres">
      <dgm:prSet presAssocID="{063289C2-7DD6-4664-9497-D1F87F8CC4D0}" presName="ParentText" presStyleLbl="node1" presStyleIdx="3" presStyleCnt="4">
        <dgm:presLayoutVars>
          <dgm:chMax val="1"/>
          <dgm:chPref val="1"/>
          <dgm:bulletEnabled val="1"/>
        </dgm:presLayoutVars>
      </dgm:prSet>
      <dgm:spPr/>
      <dgm:t>
        <a:bodyPr/>
        <a:lstStyle/>
        <a:p>
          <a:endParaRPr lang="es-CO"/>
        </a:p>
      </dgm:t>
    </dgm:pt>
    <dgm:pt modelId="{A6BF39B8-9253-4999-9081-2D6CB79FCCCC}" type="pres">
      <dgm:prSet presAssocID="{063289C2-7DD6-4664-9497-D1F87F8CC4D0}" presName="FinalChildText" presStyleLbl="revTx" presStyleIdx="3" presStyleCnt="4">
        <dgm:presLayoutVars>
          <dgm:chMax val="0"/>
          <dgm:chPref val="0"/>
          <dgm:bulletEnabled val="1"/>
        </dgm:presLayoutVars>
      </dgm:prSet>
      <dgm:spPr/>
      <dgm:t>
        <a:bodyPr/>
        <a:lstStyle/>
        <a:p>
          <a:endParaRPr lang="es-CO"/>
        </a:p>
      </dgm:t>
    </dgm:pt>
  </dgm:ptLst>
  <dgm:cxnLst>
    <dgm:cxn modelId="{E36A11B3-7CBA-4375-8ACC-A94B45617DF1}" type="presOf" srcId="{8C7BD230-6084-41AE-BFD6-EF0DC91472FD}" destId="{39A783AE-06AB-4F91-B47B-361CFB5291F0}" srcOrd="0" destOrd="0" presId="urn:microsoft.com/office/officeart/2005/8/layout/StepDownProcess"/>
    <dgm:cxn modelId="{5AF666A0-6C95-43EB-A83B-7D6C74C46A57}" srcId="{AA0CC5E1-0E64-4BAA-A854-E1A6F9FFE03B}" destId="{0C1CEE59-410F-43AA-9A92-DD81C472EC2F}" srcOrd="2" destOrd="0" parTransId="{31333A0C-CE88-4686-AAD9-1166A7573E47}" sibTransId="{B9DD4F6A-1E08-4276-A027-F2BB316CC9E0}"/>
    <dgm:cxn modelId="{90EE8D39-00E0-4743-B329-AE6555C368D2}" type="presOf" srcId="{AA0CC5E1-0E64-4BAA-A854-E1A6F9FFE03B}" destId="{E29DBF29-3497-4135-AD4D-2882AC57A6CC}" srcOrd="0" destOrd="0" presId="urn:microsoft.com/office/officeart/2005/8/layout/StepDownProcess"/>
    <dgm:cxn modelId="{DB95D806-7CE9-4053-8495-A1DF098A66DE}" type="presOf" srcId="{FC53BA17-B761-47DC-87C7-DBE020C5231F}" destId="{02362D11-1849-4FD4-8878-C353430F2E26}" srcOrd="0" destOrd="0" presId="urn:microsoft.com/office/officeart/2005/8/layout/StepDownProcess"/>
    <dgm:cxn modelId="{2DCA8FED-3E3C-4189-955D-2E9B0FAB3F38}" type="presOf" srcId="{9B3D7FCA-D7F8-4AB4-ABEB-25029C327324}" destId="{CFC33835-17E0-4CE1-A0E8-3D6CB864920B}" srcOrd="0" destOrd="0" presId="urn:microsoft.com/office/officeart/2005/8/layout/StepDownProcess"/>
    <dgm:cxn modelId="{51B83F07-F082-4352-A93A-4C765A27AAA9}" srcId="{FC53BA17-B761-47DC-87C7-DBE020C5231F}" destId="{9B3D7FCA-D7F8-4AB4-ABEB-25029C327324}" srcOrd="0" destOrd="0" parTransId="{6585D7A1-9257-4A09-A85C-5E4ED08566DF}" sibTransId="{85029841-E989-46BA-B7AA-7127931B3484}"/>
    <dgm:cxn modelId="{A4E84E26-2A2E-4856-B083-FF91B22F7C59}" srcId="{AA0CC5E1-0E64-4BAA-A854-E1A6F9FFE03B}" destId="{9208F5D3-5E73-4DA9-8DEB-158B389117B1}" srcOrd="0" destOrd="0" parTransId="{F221866A-1777-4A9C-B386-893D69F6F522}" sibTransId="{9FD21BC0-0BF3-45FE-856A-04BBE261B71E}"/>
    <dgm:cxn modelId="{0B453269-5CF5-4B14-9E41-8ABACF208668}" type="presOf" srcId="{063289C2-7DD6-4664-9497-D1F87F8CC4D0}" destId="{4BF10410-E733-4C5A-8775-6784C59C50E9}" srcOrd="0" destOrd="0" presId="urn:microsoft.com/office/officeart/2005/8/layout/StepDownProcess"/>
    <dgm:cxn modelId="{C14B7E8D-42FA-41FA-A37A-36B0EF8BAC92}" srcId="{AA0CC5E1-0E64-4BAA-A854-E1A6F9FFE03B}" destId="{FC53BA17-B761-47DC-87C7-DBE020C5231F}" srcOrd="1" destOrd="0" parTransId="{26A0858C-0C3C-41B3-AE9C-22C821CE2EDE}" sibTransId="{DE77598C-9A06-42DF-8F7E-A96F53BC5A0C}"/>
    <dgm:cxn modelId="{A54073A0-2B34-48EF-BF2A-179AF07EBDDC}" srcId="{9208F5D3-5E73-4DA9-8DEB-158B389117B1}" destId="{8C7BD230-6084-41AE-BFD6-EF0DC91472FD}" srcOrd="0" destOrd="0" parTransId="{0946208B-B230-40AE-A9D3-A16A6209D8DC}" sibTransId="{482E44F9-C3BB-4C24-A101-2B266F7DE231}"/>
    <dgm:cxn modelId="{53FB4884-03FD-4499-BA4E-8C463CE50508}" type="presOf" srcId="{9208F5D3-5E73-4DA9-8DEB-158B389117B1}" destId="{0F605F95-B3AE-4716-A7B3-C6DAF0648687}" srcOrd="0" destOrd="0" presId="urn:microsoft.com/office/officeart/2005/8/layout/StepDownProcess"/>
    <dgm:cxn modelId="{293443FA-02E1-419A-A9E8-866C942977D1}" type="presOf" srcId="{0C1CEE59-410F-43AA-9A92-DD81C472EC2F}" destId="{503646C1-89E9-4C50-8B80-DF086CBB8FA8}" srcOrd="0" destOrd="0" presId="urn:microsoft.com/office/officeart/2005/8/layout/StepDownProcess"/>
    <dgm:cxn modelId="{7DD206D4-957A-4471-A66F-8B2699224D22}" srcId="{AA0CC5E1-0E64-4BAA-A854-E1A6F9FFE03B}" destId="{063289C2-7DD6-4664-9497-D1F87F8CC4D0}" srcOrd="3" destOrd="0" parTransId="{9D782A90-7521-4239-84DB-968C41996196}" sibTransId="{69CED001-4E4B-4BBA-A7D7-ACC5181AEA50}"/>
    <dgm:cxn modelId="{A9E0CE87-9DCC-4458-B3B1-ECAFEB209D05}" type="presOf" srcId="{656A0301-E21F-4A2D-BBB9-6C47C5AE3574}" destId="{A6BF39B8-9253-4999-9081-2D6CB79FCCCC}" srcOrd="0" destOrd="0" presId="urn:microsoft.com/office/officeart/2005/8/layout/StepDownProcess"/>
    <dgm:cxn modelId="{4FE19DD9-5DC5-4695-AC15-3C80C12C50D5}" srcId="{063289C2-7DD6-4664-9497-D1F87F8CC4D0}" destId="{656A0301-E21F-4A2D-BBB9-6C47C5AE3574}" srcOrd="0" destOrd="0" parTransId="{FF7AD786-784E-41AB-A582-B172B1FEE5E7}" sibTransId="{8E3D3C05-93FB-4F16-AD4E-4BD48510BC78}"/>
    <dgm:cxn modelId="{F32F8C81-F0BF-440F-B135-37AC96B6F46D}" type="presParOf" srcId="{E29DBF29-3497-4135-AD4D-2882AC57A6CC}" destId="{7D969B24-37DD-42C1-8BE2-F33E46BB31F9}" srcOrd="0" destOrd="0" presId="urn:microsoft.com/office/officeart/2005/8/layout/StepDownProcess"/>
    <dgm:cxn modelId="{6178EF72-C1A7-42EF-9E4D-D3E3A2B425DE}" type="presParOf" srcId="{7D969B24-37DD-42C1-8BE2-F33E46BB31F9}" destId="{7E253EFD-18BE-4D4C-81AB-F7C4C31FB0B5}" srcOrd="0" destOrd="0" presId="urn:microsoft.com/office/officeart/2005/8/layout/StepDownProcess"/>
    <dgm:cxn modelId="{77C36C6E-A2BA-4B2C-B112-C2E987AFD215}" type="presParOf" srcId="{7D969B24-37DD-42C1-8BE2-F33E46BB31F9}" destId="{0F605F95-B3AE-4716-A7B3-C6DAF0648687}" srcOrd="1" destOrd="0" presId="urn:microsoft.com/office/officeart/2005/8/layout/StepDownProcess"/>
    <dgm:cxn modelId="{784BEEEF-8416-454B-8011-E437EB852134}" type="presParOf" srcId="{7D969B24-37DD-42C1-8BE2-F33E46BB31F9}" destId="{39A783AE-06AB-4F91-B47B-361CFB5291F0}" srcOrd="2" destOrd="0" presId="urn:microsoft.com/office/officeart/2005/8/layout/StepDownProcess"/>
    <dgm:cxn modelId="{EAAC98DA-8534-4FBB-A385-15145543F8DB}" type="presParOf" srcId="{E29DBF29-3497-4135-AD4D-2882AC57A6CC}" destId="{54B408E2-2BC3-4998-8141-5C7317C85D65}" srcOrd="1" destOrd="0" presId="urn:microsoft.com/office/officeart/2005/8/layout/StepDownProcess"/>
    <dgm:cxn modelId="{4A2A1C18-1B53-4E6E-B0D9-B323F0CAB9CB}" type="presParOf" srcId="{E29DBF29-3497-4135-AD4D-2882AC57A6CC}" destId="{EEFDC2A3-7474-497A-B110-ED7542B4A333}" srcOrd="2" destOrd="0" presId="urn:microsoft.com/office/officeart/2005/8/layout/StepDownProcess"/>
    <dgm:cxn modelId="{9A31D9EC-F022-4B80-BE24-A91938ED7809}" type="presParOf" srcId="{EEFDC2A3-7474-497A-B110-ED7542B4A333}" destId="{B0FDE501-9BA3-4039-9F30-290F8E8A4A43}" srcOrd="0" destOrd="0" presId="urn:microsoft.com/office/officeart/2005/8/layout/StepDownProcess"/>
    <dgm:cxn modelId="{7A0CE67E-DDF5-4719-8499-2946916D94F8}" type="presParOf" srcId="{EEFDC2A3-7474-497A-B110-ED7542B4A333}" destId="{02362D11-1849-4FD4-8878-C353430F2E26}" srcOrd="1" destOrd="0" presId="urn:microsoft.com/office/officeart/2005/8/layout/StepDownProcess"/>
    <dgm:cxn modelId="{36E66F69-8850-4DCC-A7D1-2FFDDEE515CF}" type="presParOf" srcId="{EEFDC2A3-7474-497A-B110-ED7542B4A333}" destId="{CFC33835-17E0-4CE1-A0E8-3D6CB864920B}" srcOrd="2" destOrd="0" presId="urn:microsoft.com/office/officeart/2005/8/layout/StepDownProcess"/>
    <dgm:cxn modelId="{00945357-6A06-48F3-8EA9-A599572B827B}" type="presParOf" srcId="{E29DBF29-3497-4135-AD4D-2882AC57A6CC}" destId="{D5F57453-222B-414D-BBD5-F29049BD71D9}" srcOrd="3" destOrd="0" presId="urn:microsoft.com/office/officeart/2005/8/layout/StepDownProcess"/>
    <dgm:cxn modelId="{1715362B-C4A9-4EA0-BA41-CF4B522063F8}" type="presParOf" srcId="{E29DBF29-3497-4135-AD4D-2882AC57A6CC}" destId="{C590D973-5EC7-459A-A171-FA6469B19C14}" srcOrd="4" destOrd="0" presId="urn:microsoft.com/office/officeart/2005/8/layout/StepDownProcess"/>
    <dgm:cxn modelId="{373ACAFD-E524-4EFE-BBC3-A2EA78D2C5DB}" type="presParOf" srcId="{C590D973-5EC7-459A-A171-FA6469B19C14}" destId="{31354FEA-03FE-450C-9718-DBAAE5457DFB}" srcOrd="0" destOrd="0" presId="urn:microsoft.com/office/officeart/2005/8/layout/StepDownProcess"/>
    <dgm:cxn modelId="{F6E42777-947B-4581-9FA6-B6C200BC23D5}" type="presParOf" srcId="{C590D973-5EC7-459A-A171-FA6469B19C14}" destId="{503646C1-89E9-4C50-8B80-DF086CBB8FA8}" srcOrd="1" destOrd="0" presId="urn:microsoft.com/office/officeart/2005/8/layout/StepDownProcess"/>
    <dgm:cxn modelId="{FADFA5A8-20D3-4503-8660-DFFDB2A8088A}" type="presParOf" srcId="{C590D973-5EC7-459A-A171-FA6469B19C14}" destId="{64B91CFD-F4FA-47D1-BA60-B235B851806E}" srcOrd="2" destOrd="0" presId="urn:microsoft.com/office/officeart/2005/8/layout/StepDownProcess"/>
    <dgm:cxn modelId="{199463B1-8DCA-472D-A8DE-A1A87B7B1267}" type="presParOf" srcId="{E29DBF29-3497-4135-AD4D-2882AC57A6CC}" destId="{83151D7F-DBE6-4999-A1A7-E3AB4733C88D}" srcOrd="5" destOrd="0" presId="urn:microsoft.com/office/officeart/2005/8/layout/StepDownProcess"/>
    <dgm:cxn modelId="{8D1E96CF-A132-4241-8647-A804CA5E474B}" type="presParOf" srcId="{E29DBF29-3497-4135-AD4D-2882AC57A6CC}" destId="{CB57D66C-C731-4BFD-B9F8-0A9E73D73186}" srcOrd="6" destOrd="0" presId="urn:microsoft.com/office/officeart/2005/8/layout/StepDownProcess"/>
    <dgm:cxn modelId="{B54A81F7-3A7E-4353-BB5F-AB50551D9700}" type="presParOf" srcId="{CB57D66C-C731-4BFD-B9F8-0A9E73D73186}" destId="{4BF10410-E733-4C5A-8775-6784C59C50E9}" srcOrd="0" destOrd="0" presId="urn:microsoft.com/office/officeart/2005/8/layout/StepDownProcess"/>
    <dgm:cxn modelId="{0F0295C6-69C9-47B8-9C2B-6E8AF21BF0C0}" type="presParOf" srcId="{CB57D66C-C731-4BFD-B9F8-0A9E73D73186}" destId="{A6BF39B8-9253-4999-9081-2D6CB79FCCCC}"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A81A7AC-3742-47B9-B87B-AD41D3A1A105}"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s-CO"/>
        </a:p>
      </dgm:t>
    </dgm:pt>
    <dgm:pt modelId="{452B028C-68C6-4E75-A2FE-9124A5E70AF6}">
      <dgm:prSet phldrT="[Texto]"/>
      <dgm:spPr/>
      <dgm:t>
        <a:bodyPr/>
        <a:lstStyle/>
        <a:p>
          <a:r>
            <a:rPr lang="es-CO" dirty="0" smtClean="0"/>
            <a:t>TIPO DE TRANSFORMADORES TRIFASICOS</a:t>
          </a:r>
          <a:endParaRPr lang="es-CO" dirty="0"/>
        </a:p>
      </dgm:t>
    </dgm:pt>
    <dgm:pt modelId="{642EE159-A733-4541-B974-1A84CBC08282}" type="parTrans" cxnId="{87CF3B6B-8697-4186-A426-7F65DF9C671C}">
      <dgm:prSet/>
      <dgm:spPr/>
      <dgm:t>
        <a:bodyPr/>
        <a:lstStyle/>
        <a:p>
          <a:endParaRPr lang="es-CO"/>
        </a:p>
      </dgm:t>
    </dgm:pt>
    <dgm:pt modelId="{D023BF7D-1AFB-4B03-8193-FD891755ED16}" type="sibTrans" cxnId="{87CF3B6B-8697-4186-A426-7F65DF9C671C}">
      <dgm:prSet/>
      <dgm:spPr/>
      <dgm:t>
        <a:bodyPr/>
        <a:lstStyle/>
        <a:p>
          <a:endParaRPr lang="es-CO"/>
        </a:p>
      </dgm:t>
    </dgm:pt>
    <dgm:pt modelId="{A0178A80-5607-4909-8FB5-08583FCCF554}">
      <dgm:prSet phldrT="[Texto]"/>
      <dgm:spPr/>
      <dgm:t>
        <a:bodyPr/>
        <a:lstStyle/>
        <a:p>
          <a:r>
            <a:rPr lang="es-CO" dirty="0" smtClean="0"/>
            <a:t>SUBTERRANEOS</a:t>
          </a:r>
          <a:endParaRPr lang="es-CO"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229BAC10-2106-4540-9776-A7A596917ADB}" type="parTrans" cxnId="{DAC77024-AC71-4463-8861-007ED24C80FF}">
      <dgm:prSet/>
      <dgm:spPr/>
      <dgm:t>
        <a:bodyPr/>
        <a:lstStyle/>
        <a:p>
          <a:endParaRPr lang="es-CO"/>
        </a:p>
      </dgm:t>
    </dgm:pt>
    <dgm:pt modelId="{A249EAEA-F67F-47BF-AF87-4F0A976FE196}" type="sibTrans" cxnId="{DAC77024-AC71-4463-8861-007ED24C80FF}">
      <dgm:prSet/>
      <dgm:spPr/>
      <dgm:t>
        <a:bodyPr/>
        <a:lstStyle/>
        <a:p>
          <a:endParaRPr lang="es-CO"/>
        </a:p>
      </dgm:t>
    </dgm:pt>
    <dgm:pt modelId="{AC01B6DC-7214-438F-9461-E04F1A395C19}">
      <dgm:prSet phldrT="[Texto]"/>
      <dgm:spPr/>
      <dgm:t>
        <a:bodyPr/>
        <a:lstStyle/>
        <a:p>
          <a:r>
            <a:rPr lang="es-CO" dirty="0" smtClean="0"/>
            <a:t>PEDESTAL</a:t>
          </a:r>
          <a:endParaRPr lang="es-CO"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72F13D35-7CAB-4175-96BC-22DFCFC950BE}" type="parTrans" cxnId="{95B22E3F-71BC-475F-AA13-2B5DC804D66E}">
      <dgm:prSet/>
      <dgm:spPr/>
      <dgm:t>
        <a:bodyPr/>
        <a:lstStyle/>
        <a:p>
          <a:endParaRPr lang="es-CO"/>
        </a:p>
      </dgm:t>
    </dgm:pt>
    <dgm:pt modelId="{546010E1-D5CA-469F-900E-3ADF97CE6AAA}" type="sibTrans" cxnId="{95B22E3F-71BC-475F-AA13-2B5DC804D66E}">
      <dgm:prSet/>
      <dgm:spPr/>
      <dgm:t>
        <a:bodyPr/>
        <a:lstStyle/>
        <a:p>
          <a:endParaRPr lang="es-CO"/>
        </a:p>
      </dgm:t>
    </dgm:pt>
    <dgm:pt modelId="{826E794B-BEC2-42DA-855D-12B03D0CDBE0}">
      <dgm:prSet phldrT="[Texto]" custT="1"/>
      <dgm:spPr/>
      <dgm:t>
        <a:bodyPr/>
        <a:lstStyle/>
        <a:p>
          <a:r>
            <a:rPr lang="es-CO" sz="1600" dirty="0" smtClean="0"/>
            <a:t>SECOS ENCAPSULADOS EN RESINA EPOXI</a:t>
          </a:r>
          <a:endParaRPr lang="es-CO" sz="1600"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BC1B311C-29D6-4330-A83F-327220C94D13}" type="parTrans" cxnId="{8A24DB66-9BA0-433D-8E6C-5E18924F6B1A}">
      <dgm:prSet/>
      <dgm:spPr/>
      <dgm:t>
        <a:bodyPr/>
        <a:lstStyle/>
        <a:p>
          <a:endParaRPr lang="es-CO"/>
        </a:p>
      </dgm:t>
    </dgm:pt>
    <dgm:pt modelId="{4B8316B9-412A-4726-A638-A3138C188638}" type="sibTrans" cxnId="{8A24DB66-9BA0-433D-8E6C-5E18924F6B1A}">
      <dgm:prSet/>
      <dgm:spPr/>
      <dgm:t>
        <a:bodyPr/>
        <a:lstStyle/>
        <a:p>
          <a:endParaRPr lang="es-CO"/>
        </a:p>
      </dgm:t>
    </dgm:pt>
    <dgm:pt modelId="{37FFB15B-6802-4D5F-B0CA-9E6DA2BF26DB}">
      <dgm:prSet phldrT="[Texto]"/>
      <dgm:spPr/>
      <dgm:t>
        <a:bodyPr/>
        <a:lstStyle/>
        <a:p>
          <a:r>
            <a:rPr lang="es-CO" dirty="0" smtClean="0"/>
            <a:t>POTENCIAL TT/PP</a:t>
          </a:r>
          <a:endParaRPr lang="es-CO" dirty="0"/>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CC4DD12F-D62E-470E-B37A-1658866356DF}" type="parTrans" cxnId="{28FA993A-5D23-445C-9684-A7C89B2E801B}">
      <dgm:prSet/>
      <dgm:spPr/>
      <dgm:t>
        <a:bodyPr/>
        <a:lstStyle/>
        <a:p>
          <a:endParaRPr lang="es-CO"/>
        </a:p>
      </dgm:t>
    </dgm:pt>
    <dgm:pt modelId="{C5A10000-918C-4EEF-887B-9659A38CA9D1}" type="sibTrans" cxnId="{28FA993A-5D23-445C-9684-A7C89B2E801B}">
      <dgm:prSet/>
      <dgm:spPr/>
      <dgm:t>
        <a:bodyPr/>
        <a:lstStyle/>
        <a:p>
          <a:endParaRPr lang="es-CO"/>
        </a:p>
      </dgm:t>
    </dgm:pt>
    <dgm:pt modelId="{6BC89435-E2BA-4E1C-A788-4D255B14CE3F}">
      <dgm:prSet phldrT="[Texto]" phldr="1"/>
      <dgm:spPr/>
      <dgm:t>
        <a:bodyPr/>
        <a:lstStyle/>
        <a:p>
          <a:endParaRPr lang="es-CO" dirty="0"/>
        </a:p>
      </dgm:t>
    </dgm:pt>
    <dgm:pt modelId="{C7883CE8-46E2-4BCC-AC5D-97D55F36C153}" type="parTrans" cxnId="{F641034B-CEEC-4000-83C6-64F100333EAC}">
      <dgm:prSet/>
      <dgm:spPr/>
      <dgm:t>
        <a:bodyPr/>
        <a:lstStyle/>
        <a:p>
          <a:endParaRPr lang="es-CO"/>
        </a:p>
      </dgm:t>
    </dgm:pt>
    <dgm:pt modelId="{D2A8FB41-35DE-4986-A220-EC95DF3208B0}" type="sibTrans" cxnId="{F641034B-CEEC-4000-83C6-64F100333EAC}">
      <dgm:prSet/>
      <dgm:spPr/>
      <dgm:t>
        <a:bodyPr/>
        <a:lstStyle/>
        <a:p>
          <a:endParaRPr lang="es-CO"/>
        </a:p>
      </dgm:t>
    </dgm:pt>
    <dgm:pt modelId="{5810A386-04FE-433C-80C2-7512D0010567}">
      <dgm:prSet/>
      <dgm:spPr/>
      <dgm:t>
        <a:bodyPr/>
        <a:lstStyle/>
        <a:p>
          <a:r>
            <a:rPr lang="es-CO" dirty="0" smtClean="0"/>
            <a:t>AUTO PROTEGIDOS</a:t>
          </a:r>
          <a:endParaRPr lang="es-CO" dirty="0"/>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240BE9D4-8FEB-43AB-B55D-BABE01676A1D}" type="parTrans" cxnId="{58D8CD45-6D68-486C-836A-C783836ABA77}">
      <dgm:prSet/>
      <dgm:spPr/>
      <dgm:t>
        <a:bodyPr/>
        <a:lstStyle/>
        <a:p>
          <a:endParaRPr lang="es-CO"/>
        </a:p>
      </dgm:t>
    </dgm:pt>
    <dgm:pt modelId="{8C715BC8-BB9C-4654-901F-560A95E2E55B}" type="sibTrans" cxnId="{58D8CD45-6D68-486C-836A-C783836ABA77}">
      <dgm:prSet/>
      <dgm:spPr/>
      <dgm:t>
        <a:bodyPr/>
        <a:lstStyle/>
        <a:p>
          <a:endParaRPr lang="es-CO"/>
        </a:p>
      </dgm:t>
    </dgm:pt>
    <dgm:pt modelId="{9590C615-4422-4944-BFD8-765F67E5A0E7}">
      <dgm:prSet phldrT="[Texto]" custT="1"/>
      <dgm:spPr/>
      <dgm:t>
        <a:bodyPr/>
        <a:lstStyle/>
        <a:p>
          <a:r>
            <a:rPr lang="es-CO" sz="1600" dirty="0" smtClean="0"/>
            <a:t>HERMÉTICOS DE LLENADO INTEGRAL</a:t>
          </a:r>
          <a:endParaRPr lang="es-CO" sz="1600" dirty="0"/>
        </a:p>
      </dgm:t>
      <dgm:extLst>
        <a:ext uri="{E40237B7-FDA0-4F09-8148-C483321AD2D9}">
          <dgm14:cNvPr xmlns:dgm14="http://schemas.microsoft.com/office/drawing/2010/diagram" id="0" name="">
            <a:hlinkClick xmlns:r="http://schemas.openxmlformats.org/officeDocument/2006/relationships" r:id="rId6" action="ppaction://hlinksldjump"/>
          </dgm14:cNvPr>
        </a:ext>
      </dgm:extLst>
    </dgm:pt>
    <dgm:pt modelId="{65B9E568-1C08-4625-A00D-724B9B2CF371}" type="sibTrans" cxnId="{34B2A7F8-37AD-45ED-AF39-EE9E88C2DE8F}">
      <dgm:prSet/>
      <dgm:spPr/>
      <dgm:t>
        <a:bodyPr/>
        <a:lstStyle/>
        <a:p>
          <a:endParaRPr lang="es-CO"/>
        </a:p>
      </dgm:t>
    </dgm:pt>
    <dgm:pt modelId="{B157B8D5-12C0-4368-9B5A-024C63C516FB}" type="parTrans" cxnId="{34B2A7F8-37AD-45ED-AF39-EE9E88C2DE8F}">
      <dgm:prSet/>
      <dgm:spPr/>
      <dgm:t>
        <a:bodyPr/>
        <a:lstStyle/>
        <a:p>
          <a:endParaRPr lang="es-CO"/>
        </a:p>
      </dgm:t>
    </dgm:pt>
    <dgm:pt modelId="{67C126D0-1337-40B4-B72C-8DE06227E31C}" type="pres">
      <dgm:prSet presAssocID="{EA81A7AC-3742-47B9-B87B-AD41D3A1A105}" presName="Name0" presStyleCnt="0">
        <dgm:presLayoutVars>
          <dgm:chMax val="1"/>
          <dgm:chPref val="1"/>
          <dgm:dir/>
          <dgm:animOne val="branch"/>
          <dgm:animLvl val="lvl"/>
        </dgm:presLayoutVars>
      </dgm:prSet>
      <dgm:spPr/>
      <dgm:t>
        <a:bodyPr/>
        <a:lstStyle/>
        <a:p>
          <a:endParaRPr lang="es-CO"/>
        </a:p>
      </dgm:t>
    </dgm:pt>
    <dgm:pt modelId="{32CEEFB1-912B-4B5D-A40A-0B67227DA381}" type="pres">
      <dgm:prSet presAssocID="{452B028C-68C6-4E75-A2FE-9124A5E70AF6}" presName="Parent" presStyleLbl="node0" presStyleIdx="0" presStyleCnt="1">
        <dgm:presLayoutVars>
          <dgm:chMax val="6"/>
          <dgm:chPref val="6"/>
        </dgm:presLayoutVars>
      </dgm:prSet>
      <dgm:spPr/>
      <dgm:t>
        <a:bodyPr/>
        <a:lstStyle/>
        <a:p>
          <a:endParaRPr lang="es-CO"/>
        </a:p>
      </dgm:t>
    </dgm:pt>
    <dgm:pt modelId="{CEEE4C2A-41A5-4FDE-8CE1-5ED61DC86EB0}" type="pres">
      <dgm:prSet presAssocID="{A0178A80-5607-4909-8FB5-08583FCCF554}" presName="Accent1" presStyleCnt="0"/>
      <dgm:spPr/>
    </dgm:pt>
    <dgm:pt modelId="{C38C8557-2C7D-4874-B86A-78FEF58CEAB8}" type="pres">
      <dgm:prSet presAssocID="{A0178A80-5607-4909-8FB5-08583FCCF554}" presName="Accent" presStyleLbl="bgShp" presStyleIdx="0" presStyleCnt="6"/>
      <dgm:spPr/>
    </dgm:pt>
    <dgm:pt modelId="{AA176BC9-56C7-4A07-9F96-5B2134273BF6}" type="pres">
      <dgm:prSet presAssocID="{A0178A80-5607-4909-8FB5-08583FCCF554}" presName="Child1" presStyleLbl="node1" presStyleIdx="0" presStyleCnt="6">
        <dgm:presLayoutVars>
          <dgm:chMax val="0"/>
          <dgm:chPref val="0"/>
          <dgm:bulletEnabled val="1"/>
        </dgm:presLayoutVars>
      </dgm:prSet>
      <dgm:spPr/>
      <dgm:t>
        <a:bodyPr/>
        <a:lstStyle/>
        <a:p>
          <a:endParaRPr lang="es-CO"/>
        </a:p>
      </dgm:t>
    </dgm:pt>
    <dgm:pt modelId="{8B39CD70-53DB-4FF7-925A-651347FE0483}" type="pres">
      <dgm:prSet presAssocID="{AC01B6DC-7214-438F-9461-E04F1A395C19}" presName="Accent2" presStyleCnt="0"/>
      <dgm:spPr/>
    </dgm:pt>
    <dgm:pt modelId="{3C6753C6-F02A-4482-81BA-6CF704048BB7}" type="pres">
      <dgm:prSet presAssocID="{AC01B6DC-7214-438F-9461-E04F1A395C19}" presName="Accent" presStyleLbl="bgShp" presStyleIdx="1" presStyleCnt="6"/>
      <dgm:spPr/>
    </dgm:pt>
    <dgm:pt modelId="{682CCBB4-E301-4706-823A-AB122A1C3317}" type="pres">
      <dgm:prSet presAssocID="{AC01B6DC-7214-438F-9461-E04F1A395C19}" presName="Child2" presStyleLbl="node1" presStyleIdx="1" presStyleCnt="6" custLinFactNeighborX="-4277" custLinFactNeighborY="661">
        <dgm:presLayoutVars>
          <dgm:chMax val="0"/>
          <dgm:chPref val="0"/>
          <dgm:bulletEnabled val="1"/>
        </dgm:presLayoutVars>
      </dgm:prSet>
      <dgm:spPr/>
      <dgm:t>
        <a:bodyPr/>
        <a:lstStyle/>
        <a:p>
          <a:endParaRPr lang="es-CO"/>
        </a:p>
      </dgm:t>
    </dgm:pt>
    <dgm:pt modelId="{856758F8-9D26-4962-9B45-7EA8F3880C94}" type="pres">
      <dgm:prSet presAssocID="{826E794B-BEC2-42DA-855D-12B03D0CDBE0}" presName="Accent3" presStyleCnt="0"/>
      <dgm:spPr/>
    </dgm:pt>
    <dgm:pt modelId="{1AA9C094-6E7E-4ACF-9FBE-FF5C63338C36}" type="pres">
      <dgm:prSet presAssocID="{826E794B-BEC2-42DA-855D-12B03D0CDBE0}" presName="Accent" presStyleLbl="bgShp" presStyleIdx="2" presStyleCnt="6"/>
      <dgm:spPr/>
    </dgm:pt>
    <dgm:pt modelId="{455A2FF7-75B8-4F95-9511-458F58FDAB03}" type="pres">
      <dgm:prSet presAssocID="{826E794B-BEC2-42DA-855D-12B03D0CDBE0}" presName="Child3" presStyleLbl="node1" presStyleIdx="2" presStyleCnt="6" custScaleX="123630" custLinFactNeighborX="469" custLinFactNeighborY="-1085">
        <dgm:presLayoutVars>
          <dgm:chMax val="0"/>
          <dgm:chPref val="0"/>
          <dgm:bulletEnabled val="1"/>
        </dgm:presLayoutVars>
      </dgm:prSet>
      <dgm:spPr/>
      <dgm:t>
        <a:bodyPr/>
        <a:lstStyle/>
        <a:p>
          <a:endParaRPr lang="es-CO"/>
        </a:p>
      </dgm:t>
    </dgm:pt>
    <dgm:pt modelId="{95D19D41-960A-4C9A-967F-06C4A2100627}" type="pres">
      <dgm:prSet presAssocID="{9590C615-4422-4944-BFD8-765F67E5A0E7}" presName="Accent4" presStyleCnt="0"/>
      <dgm:spPr/>
    </dgm:pt>
    <dgm:pt modelId="{F1BB7174-4BCD-41A2-B3F5-EBD9BEF8D5D4}" type="pres">
      <dgm:prSet presAssocID="{9590C615-4422-4944-BFD8-765F67E5A0E7}" presName="Accent" presStyleLbl="bgShp" presStyleIdx="3" presStyleCnt="6"/>
      <dgm:spPr/>
    </dgm:pt>
    <dgm:pt modelId="{89EF77E1-7F49-4236-934D-0B49BD04D9C6}" type="pres">
      <dgm:prSet presAssocID="{9590C615-4422-4944-BFD8-765F67E5A0E7}" presName="Child4" presStyleLbl="node1" presStyleIdx="3" presStyleCnt="6" custScaleX="111608" custLinFactNeighborX="1383" custLinFactNeighborY="531">
        <dgm:presLayoutVars>
          <dgm:chMax val="0"/>
          <dgm:chPref val="0"/>
          <dgm:bulletEnabled val="1"/>
        </dgm:presLayoutVars>
      </dgm:prSet>
      <dgm:spPr/>
      <dgm:t>
        <a:bodyPr/>
        <a:lstStyle/>
        <a:p>
          <a:endParaRPr lang="es-CO"/>
        </a:p>
      </dgm:t>
    </dgm:pt>
    <dgm:pt modelId="{DE51B509-AB22-4A95-A98B-8D541860A328}" type="pres">
      <dgm:prSet presAssocID="{37FFB15B-6802-4D5F-B0CA-9E6DA2BF26DB}" presName="Accent5" presStyleCnt="0"/>
      <dgm:spPr/>
    </dgm:pt>
    <dgm:pt modelId="{AB6DCCAF-D6CA-4214-BE33-41FF687DBE5C}" type="pres">
      <dgm:prSet presAssocID="{37FFB15B-6802-4D5F-B0CA-9E6DA2BF26DB}" presName="Accent" presStyleLbl="bgShp" presStyleIdx="4" presStyleCnt="6"/>
      <dgm:spPr/>
    </dgm:pt>
    <dgm:pt modelId="{0FA17F2C-A9D0-4F3E-BE6B-1BBA19387137}" type="pres">
      <dgm:prSet presAssocID="{37FFB15B-6802-4D5F-B0CA-9E6DA2BF26DB}" presName="Child5" presStyleLbl="node1" presStyleIdx="4" presStyleCnt="6">
        <dgm:presLayoutVars>
          <dgm:chMax val="0"/>
          <dgm:chPref val="0"/>
          <dgm:bulletEnabled val="1"/>
        </dgm:presLayoutVars>
      </dgm:prSet>
      <dgm:spPr/>
      <dgm:t>
        <a:bodyPr/>
        <a:lstStyle/>
        <a:p>
          <a:endParaRPr lang="es-CO"/>
        </a:p>
      </dgm:t>
    </dgm:pt>
    <dgm:pt modelId="{2A652946-55BD-4B52-B632-6D8B0B6C3187}" type="pres">
      <dgm:prSet presAssocID="{5810A386-04FE-433C-80C2-7512D0010567}" presName="Accent6" presStyleCnt="0"/>
      <dgm:spPr/>
    </dgm:pt>
    <dgm:pt modelId="{DF844B64-E04B-40AE-9282-948D4EF4B9E6}" type="pres">
      <dgm:prSet presAssocID="{5810A386-04FE-433C-80C2-7512D0010567}" presName="Accent" presStyleLbl="bgShp" presStyleIdx="5" presStyleCnt="6"/>
      <dgm:spPr/>
    </dgm:pt>
    <dgm:pt modelId="{A86C45FF-E5B3-419A-A651-88EF8D8529BC}" type="pres">
      <dgm:prSet presAssocID="{5810A386-04FE-433C-80C2-7512D0010567}" presName="Child6" presStyleLbl="node1" presStyleIdx="5" presStyleCnt="6">
        <dgm:presLayoutVars>
          <dgm:chMax val="0"/>
          <dgm:chPref val="0"/>
          <dgm:bulletEnabled val="1"/>
        </dgm:presLayoutVars>
      </dgm:prSet>
      <dgm:spPr/>
      <dgm:t>
        <a:bodyPr/>
        <a:lstStyle/>
        <a:p>
          <a:endParaRPr lang="es-CO"/>
        </a:p>
      </dgm:t>
    </dgm:pt>
  </dgm:ptLst>
  <dgm:cxnLst>
    <dgm:cxn modelId="{28FA993A-5D23-445C-9684-A7C89B2E801B}" srcId="{452B028C-68C6-4E75-A2FE-9124A5E70AF6}" destId="{37FFB15B-6802-4D5F-B0CA-9E6DA2BF26DB}" srcOrd="4" destOrd="0" parTransId="{CC4DD12F-D62E-470E-B37A-1658866356DF}" sibTransId="{C5A10000-918C-4EEF-887B-9659A38CA9D1}"/>
    <dgm:cxn modelId="{00F5D12B-082F-45ED-9853-3941FF86DFC0}" type="presOf" srcId="{5810A386-04FE-433C-80C2-7512D0010567}" destId="{A86C45FF-E5B3-419A-A651-88EF8D8529BC}" srcOrd="0" destOrd="0" presId="urn:microsoft.com/office/officeart/2011/layout/HexagonRadial"/>
    <dgm:cxn modelId="{477A2952-D4F6-4B55-A4EC-CC068EA6FA42}" type="presOf" srcId="{9590C615-4422-4944-BFD8-765F67E5A0E7}" destId="{89EF77E1-7F49-4236-934D-0B49BD04D9C6}" srcOrd="0" destOrd="0" presId="urn:microsoft.com/office/officeart/2011/layout/HexagonRadial"/>
    <dgm:cxn modelId="{95B22E3F-71BC-475F-AA13-2B5DC804D66E}" srcId="{452B028C-68C6-4E75-A2FE-9124A5E70AF6}" destId="{AC01B6DC-7214-438F-9461-E04F1A395C19}" srcOrd="1" destOrd="0" parTransId="{72F13D35-7CAB-4175-96BC-22DFCFC950BE}" sibTransId="{546010E1-D5CA-469F-900E-3ADF97CE6AAA}"/>
    <dgm:cxn modelId="{97F1E926-9A32-4551-ADD3-374C76999255}" type="presOf" srcId="{826E794B-BEC2-42DA-855D-12B03D0CDBE0}" destId="{455A2FF7-75B8-4F95-9511-458F58FDAB03}" srcOrd="0" destOrd="0" presId="urn:microsoft.com/office/officeart/2011/layout/HexagonRadial"/>
    <dgm:cxn modelId="{3ACDD1FC-F540-4279-9691-8EDA7224A1EC}" type="presOf" srcId="{37FFB15B-6802-4D5F-B0CA-9E6DA2BF26DB}" destId="{0FA17F2C-A9D0-4F3E-BE6B-1BBA19387137}" srcOrd="0" destOrd="0" presId="urn:microsoft.com/office/officeart/2011/layout/HexagonRadial"/>
    <dgm:cxn modelId="{DF8F6FF8-275D-4A19-BBB8-49AAE8BE073C}" type="presOf" srcId="{452B028C-68C6-4E75-A2FE-9124A5E70AF6}" destId="{32CEEFB1-912B-4B5D-A40A-0B67227DA381}" srcOrd="0" destOrd="0" presId="urn:microsoft.com/office/officeart/2011/layout/HexagonRadial"/>
    <dgm:cxn modelId="{6432C71C-5122-4328-B4F1-80F513C18BFF}" type="presOf" srcId="{A0178A80-5607-4909-8FB5-08583FCCF554}" destId="{AA176BC9-56C7-4A07-9F96-5B2134273BF6}" srcOrd="0" destOrd="0" presId="urn:microsoft.com/office/officeart/2011/layout/HexagonRadial"/>
    <dgm:cxn modelId="{DAC77024-AC71-4463-8861-007ED24C80FF}" srcId="{452B028C-68C6-4E75-A2FE-9124A5E70AF6}" destId="{A0178A80-5607-4909-8FB5-08583FCCF554}" srcOrd="0" destOrd="0" parTransId="{229BAC10-2106-4540-9776-A7A596917ADB}" sibTransId="{A249EAEA-F67F-47BF-AF87-4F0A976FE196}"/>
    <dgm:cxn modelId="{833FA249-E5AB-4D7E-BFEF-0AA989623904}" type="presOf" srcId="{EA81A7AC-3742-47B9-B87B-AD41D3A1A105}" destId="{67C126D0-1337-40B4-B72C-8DE06227E31C}" srcOrd="0" destOrd="0" presId="urn:microsoft.com/office/officeart/2011/layout/HexagonRadial"/>
    <dgm:cxn modelId="{58D8CD45-6D68-486C-836A-C783836ABA77}" srcId="{452B028C-68C6-4E75-A2FE-9124A5E70AF6}" destId="{5810A386-04FE-433C-80C2-7512D0010567}" srcOrd="5" destOrd="0" parTransId="{240BE9D4-8FEB-43AB-B55D-BABE01676A1D}" sibTransId="{8C715BC8-BB9C-4654-901F-560A95E2E55B}"/>
    <dgm:cxn modelId="{8AB4984E-C8D9-4E55-A87D-3525D9C5E7DB}" type="presOf" srcId="{AC01B6DC-7214-438F-9461-E04F1A395C19}" destId="{682CCBB4-E301-4706-823A-AB122A1C3317}" srcOrd="0" destOrd="0" presId="urn:microsoft.com/office/officeart/2011/layout/HexagonRadial"/>
    <dgm:cxn modelId="{8A24DB66-9BA0-433D-8E6C-5E18924F6B1A}" srcId="{452B028C-68C6-4E75-A2FE-9124A5E70AF6}" destId="{826E794B-BEC2-42DA-855D-12B03D0CDBE0}" srcOrd="2" destOrd="0" parTransId="{BC1B311C-29D6-4330-A83F-327220C94D13}" sibTransId="{4B8316B9-412A-4726-A638-A3138C188638}"/>
    <dgm:cxn modelId="{34B2A7F8-37AD-45ED-AF39-EE9E88C2DE8F}" srcId="{452B028C-68C6-4E75-A2FE-9124A5E70AF6}" destId="{9590C615-4422-4944-BFD8-765F67E5A0E7}" srcOrd="3" destOrd="0" parTransId="{B157B8D5-12C0-4368-9B5A-024C63C516FB}" sibTransId="{65B9E568-1C08-4625-A00D-724B9B2CF371}"/>
    <dgm:cxn modelId="{F641034B-CEEC-4000-83C6-64F100333EAC}" srcId="{452B028C-68C6-4E75-A2FE-9124A5E70AF6}" destId="{6BC89435-E2BA-4E1C-A788-4D255B14CE3F}" srcOrd="6" destOrd="0" parTransId="{C7883CE8-46E2-4BCC-AC5D-97D55F36C153}" sibTransId="{D2A8FB41-35DE-4986-A220-EC95DF3208B0}"/>
    <dgm:cxn modelId="{87CF3B6B-8697-4186-A426-7F65DF9C671C}" srcId="{EA81A7AC-3742-47B9-B87B-AD41D3A1A105}" destId="{452B028C-68C6-4E75-A2FE-9124A5E70AF6}" srcOrd="0" destOrd="0" parTransId="{642EE159-A733-4541-B974-1A84CBC08282}" sibTransId="{D023BF7D-1AFB-4B03-8193-FD891755ED16}"/>
    <dgm:cxn modelId="{2070E4A1-FDFA-4FB6-9705-1988812CF1B1}" type="presParOf" srcId="{67C126D0-1337-40B4-B72C-8DE06227E31C}" destId="{32CEEFB1-912B-4B5D-A40A-0B67227DA381}" srcOrd="0" destOrd="0" presId="urn:microsoft.com/office/officeart/2011/layout/HexagonRadial"/>
    <dgm:cxn modelId="{83482B5F-C8D5-429F-8E06-A3DBA359374C}" type="presParOf" srcId="{67C126D0-1337-40B4-B72C-8DE06227E31C}" destId="{CEEE4C2A-41A5-4FDE-8CE1-5ED61DC86EB0}" srcOrd="1" destOrd="0" presId="urn:microsoft.com/office/officeart/2011/layout/HexagonRadial"/>
    <dgm:cxn modelId="{AA6564EC-52C9-408F-89DA-DA9F7C0B71FD}" type="presParOf" srcId="{CEEE4C2A-41A5-4FDE-8CE1-5ED61DC86EB0}" destId="{C38C8557-2C7D-4874-B86A-78FEF58CEAB8}" srcOrd="0" destOrd="0" presId="urn:microsoft.com/office/officeart/2011/layout/HexagonRadial"/>
    <dgm:cxn modelId="{375B112F-F70C-44D3-9FDE-0406FEAFA0CC}" type="presParOf" srcId="{67C126D0-1337-40B4-B72C-8DE06227E31C}" destId="{AA176BC9-56C7-4A07-9F96-5B2134273BF6}" srcOrd="2" destOrd="0" presId="urn:microsoft.com/office/officeart/2011/layout/HexagonRadial"/>
    <dgm:cxn modelId="{C7921100-A713-4268-A8D5-66AAF5200FC6}" type="presParOf" srcId="{67C126D0-1337-40B4-B72C-8DE06227E31C}" destId="{8B39CD70-53DB-4FF7-925A-651347FE0483}" srcOrd="3" destOrd="0" presId="urn:microsoft.com/office/officeart/2011/layout/HexagonRadial"/>
    <dgm:cxn modelId="{CC57BD1C-412F-46AC-865D-69F00F9F5E4C}" type="presParOf" srcId="{8B39CD70-53DB-4FF7-925A-651347FE0483}" destId="{3C6753C6-F02A-4482-81BA-6CF704048BB7}" srcOrd="0" destOrd="0" presId="urn:microsoft.com/office/officeart/2011/layout/HexagonRadial"/>
    <dgm:cxn modelId="{1BA475CE-C49B-439C-B51E-299DE80AEF6E}" type="presParOf" srcId="{67C126D0-1337-40B4-B72C-8DE06227E31C}" destId="{682CCBB4-E301-4706-823A-AB122A1C3317}" srcOrd="4" destOrd="0" presId="urn:microsoft.com/office/officeart/2011/layout/HexagonRadial"/>
    <dgm:cxn modelId="{C84C079E-E185-446D-9406-B18CDF95EAE8}" type="presParOf" srcId="{67C126D0-1337-40B4-B72C-8DE06227E31C}" destId="{856758F8-9D26-4962-9B45-7EA8F3880C94}" srcOrd="5" destOrd="0" presId="urn:microsoft.com/office/officeart/2011/layout/HexagonRadial"/>
    <dgm:cxn modelId="{40FFCBD2-F10D-48EC-9BD3-3B5F5207BD14}" type="presParOf" srcId="{856758F8-9D26-4962-9B45-7EA8F3880C94}" destId="{1AA9C094-6E7E-4ACF-9FBE-FF5C63338C36}" srcOrd="0" destOrd="0" presId="urn:microsoft.com/office/officeart/2011/layout/HexagonRadial"/>
    <dgm:cxn modelId="{2FF73177-99B0-45C1-ACF5-819EED8C1DF7}" type="presParOf" srcId="{67C126D0-1337-40B4-B72C-8DE06227E31C}" destId="{455A2FF7-75B8-4F95-9511-458F58FDAB03}" srcOrd="6" destOrd="0" presId="urn:microsoft.com/office/officeart/2011/layout/HexagonRadial"/>
    <dgm:cxn modelId="{62B99685-EC22-4994-BEDF-3B21F63F0D82}" type="presParOf" srcId="{67C126D0-1337-40B4-B72C-8DE06227E31C}" destId="{95D19D41-960A-4C9A-967F-06C4A2100627}" srcOrd="7" destOrd="0" presId="urn:microsoft.com/office/officeart/2011/layout/HexagonRadial"/>
    <dgm:cxn modelId="{C856844F-1B0D-46C4-9C1B-0DD5D1294BCB}" type="presParOf" srcId="{95D19D41-960A-4C9A-967F-06C4A2100627}" destId="{F1BB7174-4BCD-41A2-B3F5-EBD9BEF8D5D4}" srcOrd="0" destOrd="0" presId="urn:microsoft.com/office/officeart/2011/layout/HexagonRadial"/>
    <dgm:cxn modelId="{806A95FF-B7C1-4D4D-ABFB-AC3BDB168F16}" type="presParOf" srcId="{67C126D0-1337-40B4-B72C-8DE06227E31C}" destId="{89EF77E1-7F49-4236-934D-0B49BD04D9C6}" srcOrd="8" destOrd="0" presId="urn:microsoft.com/office/officeart/2011/layout/HexagonRadial"/>
    <dgm:cxn modelId="{90610991-13B1-49E1-9C50-F6E9B54187A9}" type="presParOf" srcId="{67C126D0-1337-40B4-B72C-8DE06227E31C}" destId="{DE51B509-AB22-4A95-A98B-8D541860A328}" srcOrd="9" destOrd="0" presId="urn:microsoft.com/office/officeart/2011/layout/HexagonRadial"/>
    <dgm:cxn modelId="{B2E8E715-62AA-4FA2-A82B-857F946DC3FE}" type="presParOf" srcId="{DE51B509-AB22-4A95-A98B-8D541860A328}" destId="{AB6DCCAF-D6CA-4214-BE33-41FF687DBE5C}" srcOrd="0" destOrd="0" presId="urn:microsoft.com/office/officeart/2011/layout/HexagonRadial"/>
    <dgm:cxn modelId="{9BF02E39-CD20-43EB-BCB0-7DF6ED0C9079}" type="presParOf" srcId="{67C126D0-1337-40B4-B72C-8DE06227E31C}" destId="{0FA17F2C-A9D0-4F3E-BE6B-1BBA19387137}" srcOrd="10" destOrd="0" presId="urn:microsoft.com/office/officeart/2011/layout/HexagonRadial"/>
    <dgm:cxn modelId="{D59DFDC9-1447-4502-BEFC-4FDC0113A096}" type="presParOf" srcId="{67C126D0-1337-40B4-B72C-8DE06227E31C}" destId="{2A652946-55BD-4B52-B632-6D8B0B6C3187}" srcOrd="11" destOrd="0" presId="urn:microsoft.com/office/officeart/2011/layout/HexagonRadial"/>
    <dgm:cxn modelId="{756E5BF4-071B-4520-9E61-DD175B7AB9D6}" type="presParOf" srcId="{2A652946-55BD-4B52-B632-6D8B0B6C3187}" destId="{DF844B64-E04B-40AE-9282-948D4EF4B9E6}" srcOrd="0" destOrd="0" presId="urn:microsoft.com/office/officeart/2011/layout/HexagonRadial"/>
    <dgm:cxn modelId="{4BD21FDC-F5C7-436D-82C7-CC951AD8E864}" type="presParOf" srcId="{67C126D0-1337-40B4-B72C-8DE06227E31C}" destId="{A86C45FF-E5B3-419A-A651-88EF8D8529BC}"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1CC108A-D622-44A3-8495-0B2F7ACB20DD}"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s-CO"/>
        </a:p>
      </dgm:t>
    </dgm:pt>
    <dgm:pt modelId="{CAB830EF-F549-4707-ACA5-1B1EFE121DE5}">
      <dgm:prSet phldrT="[Texto]"/>
      <dgm:spPr/>
      <dgm:t>
        <a:bodyPr/>
        <a:lstStyle/>
        <a:p>
          <a:r>
            <a:rPr lang="es-CO" dirty="0" smtClean="0"/>
            <a:t>SEGÚN EL LUGAR</a:t>
          </a:r>
          <a:endParaRPr lang="es-CO" dirty="0"/>
        </a:p>
      </dgm:t>
    </dgm:pt>
    <dgm:pt modelId="{36593D61-33BB-4456-9BB1-D6DE915AA92A}" type="parTrans" cxnId="{BEC74A83-8AB4-4518-A9F5-9578AB10701A}">
      <dgm:prSet/>
      <dgm:spPr/>
      <dgm:t>
        <a:bodyPr/>
        <a:lstStyle/>
        <a:p>
          <a:endParaRPr lang="es-CO"/>
        </a:p>
      </dgm:t>
    </dgm:pt>
    <dgm:pt modelId="{FD83DE9F-F476-4E0D-8E86-6CB830E6DEC9}" type="sibTrans" cxnId="{BEC74A83-8AB4-4518-A9F5-9578AB10701A}">
      <dgm:prSet/>
      <dgm:spPr/>
      <dgm:t>
        <a:bodyPr/>
        <a:lstStyle/>
        <a:p>
          <a:endParaRPr lang="es-CO"/>
        </a:p>
      </dgm:t>
    </dgm:pt>
    <dgm:pt modelId="{901B9C91-61AB-462B-9746-7D7E3A9790E2}">
      <dgm:prSet phldrT="[Texto]"/>
      <dgm:spPr/>
      <dgm:t>
        <a:bodyPr/>
        <a:lstStyle/>
        <a:p>
          <a:r>
            <a:rPr lang="es-CO" u="none" dirty="0" smtClean="0"/>
            <a:t>AREA URBANA</a:t>
          </a:r>
          <a:endParaRPr lang="es-CO" u="none"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9E795F49-3537-49BB-8ED4-F52500C06A1B}" type="parTrans" cxnId="{6104CEAD-FDBB-4BB2-91B9-611E2E8BD22E}">
      <dgm:prSet/>
      <dgm:spPr/>
      <dgm:t>
        <a:bodyPr/>
        <a:lstStyle/>
        <a:p>
          <a:endParaRPr lang="es-CO" dirty="0"/>
        </a:p>
      </dgm:t>
    </dgm:pt>
    <dgm:pt modelId="{3ABDB3B0-DD12-4135-98CD-1F9AB432AB1B}" type="sibTrans" cxnId="{6104CEAD-FDBB-4BB2-91B9-611E2E8BD22E}">
      <dgm:prSet/>
      <dgm:spPr/>
      <dgm:t>
        <a:bodyPr/>
        <a:lstStyle/>
        <a:p>
          <a:endParaRPr lang="es-CO"/>
        </a:p>
      </dgm:t>
    </dgm:pt>
    <dgm:pt modelId="{4D5C4906-074B-443D-A171-A29BEE0AD9D0}">
      <dgm:prSet phldrT="[Texto]"/>
      <dgm:spPr/>
      <dgm:t>
        <a:bodyPr/>
        <a:lstStyle/>
        <a:p>
          <a:r>
            <a:rPr lang="es-CO" dirty="0" smtClean="0"/>
            <a:t>AREA RURAL</a:t>
          </a:r>
          <a:endParaRPr lang="es-CO"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DCEC3A11-1EF9-46E2-B14E-5BBE898DED06}" type="parTrans" cxnId="{996A7366-F0F7-4B83-895C-E827F59FDF4E}">
      <dgm:prSet/>
      <dgm:spPr/>
      <dgm:t>
        <a:bodyPr/>
        <a:lstStyle/>
        <a:p>
          <a:endParaRPr lang="es-CO" dirty="0"/>
        </a:p>
      </dgm:t>
    </dgm:pt>
    <dgm:pt modelId="{F979D314-6EA5-4AC1-B878-BD774351057B}" type="sibTrans" cxnId="{996A7366-F0F7-4B83-895C-E827F59FDF4E}">
      <dgm:prSet/>
      <dgm:spPr/>
      <dgm:t>
        <a:bodyPr/>
        <a:lstStyle/>
        <a:p>
          <a:endParaRPr lang="es-CO"/>
        </a:p>
      </dgm:t>
    </dgm:pt>
    <dgm:pt modelId="{77362A4E-F6A5-45C1-8AD1-EB9B9C664E3E}" type="pres">
      <dgm:prSet presAssocID="{D1CC108A-D622-44A3-8495-0B2F7ACB20DD}" presName="diagram" presStyleCnt="0">
        <dgm:presLayoutVars>
          <dgm:chPref val="1"/>
          <dgm:dir/>
          <dgm:animOne val="branch"/>
          <dgm:animLvl val="lvl"/>
          <dgm:resizeHandles val="exact"/>
        </dgm:presLayoutVars>
      </dgm:prSet>
      <dgm:spPr/>
      <dgm:t>
        <a:bodyPr/>
        <a:lstStyle/>
        <a:p>
          <a:endParaRPr lang="es-CO"/>
        </a:p>
      </dgm:t>
    </dgm:pt>
    <dgm:pt modelId="{81A5E734-5B0C-4FD2-ADC4-34E1FD8326D3}" type="pres">
      <dgm:prSet presAssocID="{CAB830EF-F549-4707-ACA5-1B1EFE121DE5}" presName="root1" presStyleCnt="0"/>
      <dgm:spPr/>
    </dgm:pt>
    <dgm:pt modelId="{3DE57C62-08A6-4268-BE89-1370D866559B}" type="pres">
      <dgm:prSet presAssocID="{CAB830EF-F549-4707-ACA5-1B1EFE121DE5}" presName="LevelOneTextNode" presStyleLbl="node0" presStyleIdx="0" presStyleCnt="1">
        <dgm:presLayoutVars>
          <dgm:chPref val="3"/>
        </dgm:presLayoutVars>
      </dgm:prSet>
      <dgm:spPr/>
      <dgm:t>
        <a:bodyPr/>
        <a:lstStyle/>
        <a:p>
          <a:endParaRPr lang="es-CO"/>
        </a:p>
      </dgm:t>
    </dgm:pt>
    <dgm:pt modelId="{837F522F-3366-4D82-874C-93AEB0EB5BFA}" type="pres">
      <dgm:prSet presAssocID="{CAB830EF-F549-4707-ACA5-1B1EFE121DE5}" presName="level2hierChild" presStyleCnt="0"/>
      <dgm:spPr/>
    </dgm:pt>
    <dgm:pt modelId="{3FDF40EA-257D-45D9-B55D-C9AA9F8B5CF4}" type="pres">
      <dgm:prSet presAssocID="{9E795F49-3537-49BB-8ED4-F52500C06A1B}" presName="conn2-1" presStyleLbl="parChTrans1D2" presStyleIdx="0" presStyleCnt="2"/>
      <dgm:spPr/>
      <dgm:t>
        <a:bodyPr/>
        <a:lstStyle/>
        <a:p>
          <a:endParaRPr lang="es-CO"/>
        </a:p>
      </dgm:t>
    </dgm:pt>
    <dgm:pt modelId="{74E911F3-1BC6-4F63-AD31-8C63B5F76A76}" type="pres">
      <dgm:prSet presAssocID="{9E795F49-3537-49BB-8ED4-F52500C06A1B}" presName="connTx" presStyleLbl="parChTrans1D2" presStyleIdx="0" presStyleCnt="2"/>
      <dgm:spPr/>
      <dgm:t>
        <a:bodyPr/>
        <a:lstStyle/>
        <a:p>
          <a:endParaRPr lang="es-CO"/>
        </a:p>
      </dgm:t>
    </dgm:pt>
    <dgm:pt modelId="{4DA9ABAE-54DC-44B7-9C13-09987874661F}" type="pres">
      <dgm:prSet presAssocID="{901B9C91-61AB-462B-9746-7D7E3A9790E2}" presName="root2" presStyleCnt="0"/>
      <dgm:spPr/>
    </dgm:pt>
    <dgm:pt modelId="{B160635B-3F35-45DB-B3BF-5A1CEAB8DF51}" type="pres">
      <dgm:prSet presAssocID="{901B9C91-61AB-462B-9746-7D7E3A9790E2}" presName="LevelTwoTextNode" presStyleLbl="node2" presStyleIdx="0" presStyleCnt="2">
        <dgm:presLayoutVars>
          <dgm:chPref val="3"/>
        </dgm:presLayoutVars>
      </dgm:prSet>
      <dgm:spPr/>
      <dgm:t>
        <a:bodyPr/>
        <a:lstStyle/>
        <a:p>
          <a:endParaRPr lang="es-CO"/>
        </a:p>
      </dgm:t>
    </dgm:pt>
    <dgm:pt modelId="{A08201DD-5303-4CB6-B4ED-D86DEC65EB54}" type="pres">
      <dgm:prSet presAssocID="{901B9C91-61AB-462B-9746-7D7E3A9790E2}" presName="level3hierChild" presStyleCnt="0"/>
      <dgm:spPr/>
    </dgm:pt>
    <dgm:pt modelId="{76126698-88C2-4784-82B3-6ACEF552D6CB}" type="pres">
      <dgm:prSet presAssocID="{DCEC3A11-1EF9-46E2-B14E-5BBE898DED06}" presName="conn2-1" presStyleLbl="parChTrans1D2" presStyleIdx="1" presStyleCnt="2"/>
      <dgm:spPr/>
      <dgm:t>
        <a:bodyPr/>
        <a:lstStyle/>
        <a:p>
          <a:endParaRPr lang="es-CO"/>
        </a:p>
      </dgm:t>
    </dgm:pt>
    <dgm:pt modelId="{2090A5A5-07DD-40C4-BDC6-B0572F21FBBD}" type="pres">
      <dgm:prSet presAssocID="{DCEC3A11-1EF9-46E2-B14E-5BBE898DED06}" presName="connTx" presStyleLbl="parChTrans1D2" presStyleIdx="1" presStyleCnt="2"/>
      <dgm:spPr/>
      <dgm:t>
        <a:bodyPr/>
        <a:lstStyle/>
        <a:p>
          <a:endParaRPr lang="es-CO"/>
        </a:p>
      </dgm:t>
    </dgm:pt>
    <dgm:pt modelId="{304FBF02-5A34-4689-B4C2-FDF4E0406F7E}" type="pres">
      <dgm:prSet presAssocID="{4D5C4906-074B-443D-A171-A29BEE0AD9D0}" presName="root2" presStyleCnt="0"/>
      <dgm:spPr/>
    </dgm:pt>
    <dgm:pt modelId="{66BDEADB-F3CE-4FE0-90AA-F6D52E677443}" type="pres">
      <dgm:prSet presAssocID="{4D5C4906-074B-443D-A171-A29BEE0AD9D0}" presName="LevelTwoTextNode" presStyleLbl="node2" presStyleIdx="1" presStyleCnt="2">
        <dgm:presLayoutVars>
          <dgm:chPref val="3"/>
        </dgm:presLayoutVars>
      </dgm:prSet>
      <dgm:spPr/>
      <dgm:t>
        <a:bodyPr/>
        <a:lstStyle/>
        <a:p>
          <a:endParaRPr lang="es-CO"/>
        </a:p>
      </dgm:t>
    </dgm:pt>
    <dgm:pt modelId="{4711F6AC-8D35-4BD5-8D97-23A6062681B1}" type="pres">
      <dgm:prSet presAssocID="{4D5C4906-074B-443D-A171-A29BEE0AD9D0}" presName="level3hierChild" presStyleCnt="0"/>
      <dgm:spPr/>
    </dgm:pt>
  </dgm:ptLst>
  <dgm:cxnLst>
    <dgm:cxn modelId="{92E7A9CD-73E9-4F11-BCA3-3E66D5FFF341}" type="presOf" srcId="{DCEC3A11-1EF9-46E2-B14E-5BBE898DED06}" destId="{2090A5A5-07DD-40C4-BDC6-B0572F21FBBD}" srcOrd="1" destOrd="0" presId="urn:microsoft.com/office/officeart/2005/8/layout/hierarchy2"/>
    <dgm:cxn modelId="{F43690E8-7D94-42EA-8C5F-5B8533B5312E}" type="presOf" srcId="{9E795F49-3537-49BB-8ED4-F52500C06A1B}" destId="{3FDF40EA-257D-45D9-B55D-C9AA9F8B5CF4}" srcOrd="0" destOrd="0" presId="urn:microsoft.com/office/officeart/2005/8/layout/hierarchy2"/>
    <dgm:cxn modelId="{996A7366-F0F7-4B83-895C-E827F59FDF4E}" srcId="{CAB830EF-F549-4707-ACA5-1B1EFE121DE5}" destId="{4D5C4906-074B-443D-A171-A29BEE0AD9D0}" srcOrd="1" destOrd="0" parTransId="{DCEC3A11-1EF9-46E2-B14E-5BBE898DED06}" sibTransId="{F979D314-6EA5-4AC1-B878-BD774351057B}"/>
    <dgm:cxn modelId="{3798421F-EB73-48E6-BC15-B407D5DFB2E4}" type="presOf" srcId="{4D5C4906-074B-443D-A171-A29BEE0AD9D0}" destId="{66BDEADB-F3CE-4FE0-90AA-F6D52E677443}" srcOrd="0" destOrd="0" presId="urn:microsoft.com/office/officeart/2005/8/layout/hierarchy2"/>
    <dgm:cxn modelId="{325FDD65-15F6-4738-A17E-742FE7AFACD9}" type="presOf" srcId="{CAB830EF-F549-4707-ACA5-1B1EFE121DE5}" destId="{3DE57C62-08A6-4268-BE89-1370D866559B}" srcOrd="0" destOrd="0" presId="urn:microsoft.com/office/officeart/2005/8/layout/hierarchy2"/>
    <dgm:cxn modelId="{B7BC62CC-3C11-4A5C-B45D-87C29BE18250}" type="presOf" srcId="{D1CC108A-D622-44A3-8495-0B2F7ACB20DD}" destId="{77362A4E-F6A5-45C1-8AD1-EB9B9C664E3E}" srcOrd="0" destOrd="0" presId="urn:microsoft.com/office/officeart/2005/8/layout/hierarchy2"/>
    <dgm:cxn modelId="{BEC74A83-8AB4-4518-A9F5-9578AB10701A}" srcId="{D1CC108A-D622-44A3-8495-0B2F7ACB20DD}" destId="{CAB830EF-F549-4707-ACA5-1B1EFE121DE5}" srcOrd="0" destOrd="0" parTransId="{36593D61-33BB-4456-9BB1-D6DE915AA92A}" sibTransId="{FD83DE9F-F476-4E0D-8E86-6CB830E6DEC9}"/>
    <dgm:cxn modelId="{6104CEAD-FDBB-4BB2-91B9-611E2E8BD22E}" srcId="{CAB830EF-F549-4707-ACA5-1B1EFE121DE5}" destId="{901B9C91-61AB-462B-9746-7D7E3A9790E2}" srcOrd="0" destOrd="0" parTransId="{9E795F49-3537-49BB-8ED4-F52500C06A1B}" sibTransId="{3ABDB3B0-DD12-4135-98CD-1F9AB432AB1B}"/>
    <dgm:cxn modelId="{FD5B0217-9CBD-44A3-BF77-4F294DB8DB31}" type="presOf" srcId="{DCEC3A11-1EF9-46E2-B14E-5BBE898DED06}" destId="{76126698-88C2-4784-82B3-6ACEF552D6CB}" srcOrd="0" destOrd="0" presId="urn:microsoft.com/office/officeart/2005/8/layout/hierarchy2"/>
    <dgm:cxn modelId="{39BB46E5-F55A-4F62-B026-B4C351BCA83E}" type="presOf" srcId="{901B9C91-61AB-462B-9746-7D7E3A9790E2}" destId="{B160635B-3F35-45DB-B3BF-5A1CEAB8DF51}" srcOrd="0" destOrd="0" presId="urn:microsoft.com/office/officeart/2005/8/layout/hierarchy2"/>
    <dgm:cxn modelId="{C8BE24B0-6DE2-4F66-A598-C10A2A2D628F}" type="presOf" srcId="{9E795F49-3537-49BB-8ED4-F52500C06A1B}" destId="{74E911F3-1BC6-4F63-AD31-8C63B5F76A76}" srcOrd="1" destOrd="0" presId="urn:microsoft.com/office/officeart/2005/8/layout/hierarchy2"/>
    <dgm:cxn modelId="{78ACA7C7-212D-4E36-80CE-F80BB55897C7}" type="presParOf" srcId="{77362A4E-F6A5-45C1-8AD1-EB9B9C664E3E}" destId="{81A5E734-5B0C-4FD2-ADC4-34E1FD8326D3}" srcOrd="0" destOrd="0" presId="urn:microsoft.com/office/officeart/2005/8/layout/hierarchy2"/>
    <dgm:cxn modelId="{3C7CADA8-E6C0-41DB-AA75-7D051EA930E1}" type="presParOf" srcId="{81A5E734-5B0C-4FD2-ADC4-34E1FD8326D3}" destId="{3DE57C62-08A6-4268-BE89-1370D866559B}" srcOrd="0" destOrd="0" presId="urn:microsoft.com/office/officeart/2005/8/layout/hierarchy2"/>
    <dgm:cxn modelId="{B0C203F8-1F28-406B-B37F-9660F46D2F6B}" type="presParOf" srcId="{81A5E734-5B0C-4FD2-ADC4-34E1FD8326D3}" destId="{837F522F-3366-4D82-874C-93AEB0EB5BFA}" srcOrd="1" destOrd="0" presId="urn:microsoft.com/office/officeart/2005/8/layout/hierarchy2"/>
    <dgm:cxn modelId="{C659C9D0-CA0A-47F0-800A-A68F18090CEC}" type="presParOf" srcId="{837F522F-3366-4D82-874C-93AEB0EB5BFA}" destId="{3FDF40EA-257D-45D9-B55D-C9AA9F8B5CF4}" srcOrd="0" destOrd="0" presId="urn:microsoft.com/office/officeart/2005/8/layout/hierarchy2"/>
    <dgm:cxn modelId="{ED499110-FB18-4E9D-81FE-79A8489DD9C8}" type="presParOf" srcId="{3FDF40EA-257D-45D9-B55D-C9AA9F8B5CF4}" destId="{74E911F3-1BC6-4F63-AD31-8C63B5F76A76}" srcOrd="0" destOrd="0" presId="urn:microsoft.com/office/officeart/2005/8/layout/hierarchy2"/>
    <dgm:cxn modelId="{B4519B05-5DDB-4D74-B8BD-385F9F7E61EB}" type="presParOf" srcId="{837F522F-3366-4D82-874C-93AEB0EB5BFA}" destId="{4DA9ABAE-54DC-44B7-9C13-09987874661F}" srcOrd="1" destOrd="0" presId="urn:microsoft.com/office/officeart/2005/8/layout/hierarchy2"/>
    <dgm:cxn modelId="{FF007B49-5944-4656-8981-CB9611B36F09}" type="presParOf" srcId="{4DA9ABAE-54DC-44B7-9C13-09987874661F}" destId="{B160635B-3F35-45DB-B3BF-5A1CEAB8DF51}" srcOrd="0" destOrd="0" presId="urn:microsoft.com/office/officeart/2005/8/layout/hierarchy2"/>
    <dgm:cxn modelId="{C2311E1E-E745-41F0-9CB3-2FEAC6AE2D02}" type="presParOf" srcId="{4DA9ABAE-54DC-44B7-9C13-09987874661F}" destId="{A08201DD-5303-4CB6-B4ED-D86DEC65EB54}" srcOrd="1" destOrd="0" presId="urn:microsoft.com/office/officeart/2005/8/layout/hierarchy2"/>
    <dgm:cxn modelId="{34173553-13F7-43F6-A9F5-BAEC783479B8}" type="presParOf" srcId="{837F522F-3366-4D82-874C-93AEB0EB5BFA}" destId="{76126698-88C2-4784-82B3-6ACEF552D6CB}" srcOrd="2" destOrd="0" presId="urn:microsoft.com/office/officeart/2005/8/layout/hierarchy2"/>
    <dgm:cxn modelId="{7C0A056E-3E0A-4BDC-8AF6-388444A454BB}" type="presParOf" srcId="{76126698-88C2-4784-82B3-6ACEF552D6CB}" destId="{2090A5A5-07DD-40C4-BDC6-B0572F21FBBD}" srcOrd="0" destOrd="0" presId="urn:microsoft.com/office/officeart/2005/8/layout/hierarchy2"/>
    <dgm:cxn modelId="{F95C6602-E549-4820-A500-A9E273ED10B3}" type="presParOf" srcId="{837F522F-3366-4D82-874C-93AEB0EB5BFA}" destId="{304FBF02-5A34-4689-B4C2-FDF4E0406F7E}" srcOrd="3" destOrd="0" presId="urn:microsoft.com/office/officeart/2005/8/layout/hierarchy2"/>
    <dgm:cxn modelId="{0BEE5852-E4FE-4023-8315-1F6377C3159C}" type="presParOf" srcId="{304FBF02-5A34-4689-B4C2-FDF4E0406F7E}" destId="{66BDEADB-F3CE-4FE0-90AA-F6D52E677443}" srcOrd="0" destOrd="0" presId="urn:microsoft.com/office/officeart/2005/8/layout/hierarchy2"/>
    <dgm:cxn modelId="{43F0544F-8C1F-46CD-847B-DDC2825E14A9}" type="presParOf" srcId="{304FBF02-5A34-4689-B4C2-FDF4E0406F7E}" destId="{4711F6AC-8D35-4BD5-8D97-23A6062681B1}"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BC27414-7F62-4BBB-9F51-97495F1ED392}"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s-CO"/>
        </a:p>
      </dgm:t>
    </dgm:pt>
    <dgm:pt modelId="{5626A64F-1BBA-40D5-91BC-DDAA87F132CF}">
      <dgm:prSet phldrT="[Texto]" custT="1"/>
      <dgm:spPr/>
      <dgm:t>
        <a:bodyPr/>
        <a:lstStyle/>
        <a:p>
          <a:r>
            <a:rPr lang="es-CO" sz="1800" dirty="0" smtClean="0"/>
            <a:t>SEGÚN SU TRANSFORMACIÓN</a:t>
          </a:r>
          <a:endParaRPr lang="es-CO" sz="1800" dirty="0"/>
        </a:p>
      </dgm:t>
    </dgm:pt>
    <dgm:pt modelId="{6CC35DC6-FC13-4E7E-B418-5BC8F1F58F93}" type="parTrans" cxnId="{C59B23F9-ED13-4A41-B095-5700C12CE222}">
      <dgm:prSet/>
      <dgm:spPr/>
      <dgm:t>
        <a:bodyPr/>
        <a:lstStyle/>
        <a:p>
          <a:endParaRPr lang="es-CO"/>
        </a:p>
      </dgm:t>
    </dgm:pt>
    <dgm:pt modelId="{52F53076-0C51-4713-AB78-323BC7B2E6FF}" type="sibTrans" cxnId="{C59B23F9-ED13-4A41-B095-5700C12CE222}">
      <dgm:prSet/>
      <dgm:spPr/>
      <dgm:t>
        <a:bodyPr/>
        <a:lstStyle/>
        <a:p>
          <a:endParaRPr lang="es-CO"/>
        </a:p>
      </dgm:t>
    </dgm:pt>
    <dgm:pt modelId="{BE345DBD-8059-4699-8D4F-1F63F41991F5}">
      <dgm:prSet phldrT="[Texto]"/>
      <dgm:spPr/>
      <dgm:t>
        <a:bodyPr/>
        <a:lstStyle/>
        <a:p>
          <a:r>
            <a:rPr lang="es-CO" dirty="0" smtClean="0"/>
            <a:t>POTENCIA</a:t>
          </a:r>
          <a:endParaRPr lang="es-CO"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EDF80EC1-B4BA-4243-8525-E022F15B1FFF}" type="parTrans" cxnId="{6527553C-C352-4C0C-9ED5-22081974A813}">
      <dgm:prSet/>
      <dgm:spPr/>
      <dgm:t>
        <a:bodyPr/>
        <a:lstStyle/>
        <a:p>
          <a:endParaRPr lang="es-CO" dirty="0"/>
        </a:p>
      </dgm:t>
    </dgm:pt>
    <dgm:pt modelId="{B3595316-F749-44DE-8BB0-79B41FE1C728}" type="sibTrans" cxnId="{6527553C-C352-4C0C-9ED5-22081974A813}">
      <dgm:prSet/>
      <dgm:spPr/>
      <dgm:t>
        <a:bodyPr/>
        <a:lstStyle/>
        <a:p>
          <a:endParaRPr lang="es-CO"/>
        </a:p>
      </dgm:t>
    </dgm:pt>
    <dgm:pt modelId="{9D73B716-7DC4-4543-9AB1-7EA276EC96EE}">
      <dgm:prSet phldrT="[Texto]"/>
      <dgm:spPr/>
      <dgm:t>
        <a:bodyPr/>
        <a:lstStyle/>
        <a:p>
          <a:r>
            <a:rPr lang="es-CO" dirty="0" smtClean="0"/>
            <a:t>CORRIENTE</a:t>
          </a:r>
          <a:endParaRPr lang="es-CO"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E43127FB-B3CA-45A7-A461-FCC8F54D5033}" type="parTrans" cxnId="{8F554048-4078-425D-92D7-84E1E691A018}">
      <dgm:prSet/>
      <dgm:spPr/>
      <dgm:t>
        <a:bodyPr/>
        <a:lstStyle/>
        <a:p>
          <a:endParaRPr lang="es-CO" dirty="0"/>
        </a:p>
      </dgm:t>
    </dgm:pt>
    <dgm:pt modelId="{64E50EBB-EEE7-47E4-BD86-5D10836A7F42}" type="sibTrans" cxnId="{8F554048-4078-425D-92D7-84E1E691A018}">
      <dgm:prSet/>
      <dgm:spPr/>
      <dgm:t>
        <a:bodyPr/>
        <a:lstStyle/>
        <a:p>
          <a:endParaRPr lang="es-CO"/>
        </a:p>
      </dgm:t>
    </dgm:pt>
    <dgm:pt modelId="{23D5531B-A9EF-4EAB-9C6B-3A52BB86B6B0}">
      <dgm:prSet phldrT="[Texto]"/>
      <dgm:spPr/>
      <dgm:t>
        <a:bodyPr/>
        <a:lstStyle/>
        <a:p>
          <a:r>
            <a:rPr lang="es-CO" dirty="0" smtClean="0"/>
            <a:t>VOLTAJE</a:t>
          </a:r>
          <a:endParaRPr lang="es-CO"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5A10C0BF-4D82-481A-ADBC-8432B2A7B64B}" type="parTrans" cxnId="{9390B1F2-F3B8-49E6-B23C-C776EB5D9F12}">
      <dgm:prSet/>
      <dgm:spPr/>
      <dgm:t>
        <a:bodyPr/>
        <a:lstStyle/>
        <a:p>
          <a:endParaRPr lang="es-CO" dirty="0"/>
        </a:p>
      </dgm:t>
    </dgm:pt>
    <dgm:pt modelId="{A256380C-376F-4D26-8CA5-C46EF261212E}" type="sibTrans" cxnId="{9390B1F2-F3B8-49E6-B23C-C776EB5D9F12}">
      <dgm:prSet/>
      <dgm:spPr/>
      <dgm:t>
        <a:bodyPr/>
        <a:lstStyle/>
        <a:p>
          <a:endParaRPr lang="es-CO"/>
        </a:p>
      </dgm:t>
    </dgm:pt>
    <dgm:pt modelId="{D627044E-C2FD-4D3F-A40C-6F2FBE5D11F6}" type="pres">
      <dgm:prSet presAssocID="{8BC27414-7F62-4BBB-9F51-97495F1ED392}" presName="cycle" presStyleCnt="0">
        <dgm:presLayoutVars>
          <dgm:chMax val="1"/>
          <dgm:dir/>
          <dgm:animLvl val="ctr"/>
          <dgm:resizeHandles val="exact"/>
        </dgm:presLayoutVars>
      </dgm:prSet>
      <dgm:spPr/>
      <dgm:t>
        <a:bodyPr/>
        <a:lstStyle/>
        <a:p>
          <a:endParaRPr lang="es-CO"/>
        </a:p>
      </dgm:t>
    </dgm:pt>
    <dgm:pt modelId="{CAA92D36-85D1-4355-B475-A751488385F3}" type="pres">
      <dgm:prSet presAssocID="{5626A64F-1BBA-40D5-91BC-DDAA87F132CF}" presName="centerShape" presStyleLbl="node0" presStyleIdx="0" presStyleCnt="1" custScaleX="216354" custScaleY="140550"/>
      <dgm:spPr/>
      <dgm:t>
        <a:bodyPr/>
        <a:lstStyle/>
        <a:p>
          <a:endParaRPr lang="es-CO"/>
        </a:p>
      </dgm:t>
    </dgm:pt>
    <dgm:pt modelId="{D208D026-379E-4F88-BAA4-50954AE06026}" type="pres">
      <dgm:prSet presAssocID="{EDF80EC1-B4BA-4243-8525-E022F15B1FFF}" presName="Name9" presStyleLbl="parChTrans1D2" presStyleIdx="0" presStyleCnt="3"/>
      <dgm:spPr/>
      <dgm:t>
        <a:bodyPr/>
        <a:lstStyle/>
        <a:p>
          <a:endParaRPr lang="es-CO"/>
        </a:p>
      </dgm:t>
    </dgm:pt>
    <dgm:pt modelId="{C5A44225-C04F-4082-BE8B-BE35BAAA028E}" type="pres">
      <dgm:prSet presAssocID="{EDF80EC1-B4BA-4243-8525-E022F15B1FFF}" presName="connTx" presStyleLbl="parChTrans1D2" presStyleIdx="0" presStyleCnt="3"/>
      <dgm:spPr/>
      <dgm:t>
        <a:bodyPr/>
        <a:lstStyle/>
        <a:p>
          <a:endParaRPr lang="es-CO"/>
        </a:p>
      </dgm:t>
    </dgm:pt>
    <dgm:pt modelId="{288BE809-05EC-4140-A0C0-48231A6580AC}" type="pres">
      <dgm:prSet presAssocID="{BE345DBD-8059-4699-8D4F-1F63F41991F5}" presName="node" presStyleLbl="node1" presStyleIdx="0" presStyleCnt="3">
        <dgm:presLayoutVars>
          <dgm:bulletEnabled val="1"/>
        </dgm:presLayoutVars>
      </dgm:prSet>
      <dgm:spPr/>
      <dgm:t>
        <a:bodyPr/>
        <a:lstStyle/>
        <a:p>
          <a:endParaRPr lang="es-CO"/>
        </a:p>
      </dgm:t>
    </dgm:pt>
    <dgm:pt modelId="{D1F119F2-719E-4CA6-846C-6B82178A1F54}" type="pres">
      <dgm:prSet presAssocID="{E43127FB-B3CA-45A7-A461-FCC8F54D5033}" presName="Name9" presStyleLbl="parChTrans1D2" presStyleIdx="1" presStyleCnt="3"/>
      <dgm:spPr/>
      <dgm:t>
        <a:bodyPr/>
        <a:lstStyle/>
        <a:p>
          <a:endParaRPr lang="es-CO"/>
        </a:p>
      </dgm:t>
    </dgm:pt>
    <dgm:pt modelId="{C8C2D69D-06D9-456B-A2E5-A2AAA6E0EF60}" type="pres">
      <dgm:prSet presAssocID="{E43127FB-B3CA-45A7-A461-FCC8F54D5033}" presName="connTx" presStyleLbl="parChTrans1D2" presStyleIdx="1" presStyleCnt="3"/>
      <dgm:spPr/>
      <dgm:t>
        <a:bodyPr/>
        <a:lstStyle/>
        <a:p>
          <a:endParaRPr lang="es-CO"/>
        </a:p>
      </dgm:t>
    </dgm:pt>
    <dgm:pt modelId="{C86054C2-4B87-40C1-A291-DA502122FA53}" type="pres">
      <dgm:prSet presAssocID="{9D73B716-7DC4-4543-9AB1-7EA276EC96EE}" presName="node" presStyleLbl="node1" presStyleIdx="1" presStyleCnt="3" custRadScaleRad="126142" custRadScaleInc="-8483">
        <dgm:presLayoutVars>
          <dgm:bulletEnabled val="1"/>
        </dgm:presLayoutVars>
      </dgm:prSet>
      <dgm:spPr/>
      <dgm:t>
        <a:bodyPr/>
        <a:lstStyle/>
        <a:p>
          <a:endParaRPr lang="es-CO"/>
        </a:p>
      </dgm:t>
    </dgm:pt>
    <dgm:pt modelId="{E32B971B-5683-4277-8FB7-435DE2F52EF5}" type="pres">
      <dgm:prSet presAssocID="{5A10C0BF-4D82-481A-ADBC-8432B2A7B64B}" presName="Name9" presStyleLbl="parChTrans1D2" presStyleIdx="2" presStyleCnt="3"/>
      <dgm:spPr/>
      <dgm:t>
        <a:bodyPr/>
        <a:lstStyle/>
        <a:p>
          <a:endParaRPr lang="es-CO"/>
        </a:p>
      </dgm:t>
    </dgm:pt>
    <dgm:pt modelId="{CD13A41F-6CCE-4895-B76F-5AE8B5CE58E1}" type="pres">
      <dgm:prSet presAssocID="{5A10C0BF-4D82-481A-ADBC-8432B2A7B64B}" presName="connTx" presStyleLbl="parChTrans1D2" presStyleIdx="2" presStyleCnt="3"/>
      <dgm:spPr/>
      <dgm:t>
        <a:bodyPr/>
        <a:lstStyle/>
        <a:p>
          <a:endParaRPr lang="es-CO"/>
        </a:p>
      </dgm:t>
    </dgm:pt>
    <dgm:pt modelId="{7C18B9BC-07CF-4074-A6C9-A9E4B8304308}" type="pres">
      <dgm:prSet presAssocID="{23D5531B-A9EF-4EAB-9C6B-3A52BB86B6B0}" presName="node" presStyleLbl="node1" presStyleIdx="2" presStyleCnt="3" custRadScaleRad="123795" custRadScaleInc="10707">
        <dgm:presLayoutVars>
          <dgm:bulletEnabled val="1"/>
        </dgm:presLayoutVars>
      </dgm:prSet>
      <dgm:spPr/>
      <dgm:t>
        <a:bodyPr/>
        <a:lstStyle/>
        <a:p>
          <a:endParaRPr lang="es-CO"/>
        </a:p>
      </dgm:t>
    </dgm:pt>
  </dgm:ptLst>
  <dgm:cxnLst>
    <dgm:cxn modelId="{8F554048-4078-425D-92D7-84E1E691A018}" srcId="{5626A64F-1BBA-40D5-91BC-DDAA87F132CF}" destId="{9D73B716-7DC4-4543-9AB1-7EA276EC96EE}" srcOrd="1" destOrd="0" parTransId="{E43127FB-B3CA-45A7-A461-FCC8F54D5033}" sibTransId="{64E50EBB-EEE7-47E4-BD86-5D10836A7F42}"/>
    <dgm:cxn modelId="{DCC3206A-95EA-4F1F-B2BB-64A6185428E0}" type="presOf" srcId="{8BC27414-7F62-4BBB-9F51-97495F1ED392}" destId="{D627044E-C2FD-4D3F-A40C-6F2FBE5D11F6}" srcOrd="0" destOrd="0" presId="urn:microsoft.com/office/officeart/2005/8/layout/radial1"/>
    <dgm:cxn modelId="{C94DABBF-87A7-42C5-BFB1-ED52038C26C2}" type="presOf" srcId="{5A10C0BF-4D82-481A-ADBC-8432B2A7B64B}" destId="{E32B971B-5683-4277-8FB7-435DE2F52EF5}" srcOrd="0" destOrd="0" presId="urn:microsoft.com/office/officeart/2005/8/layout/radial1"/>
    <dgm:cxn modelId="{4E755F38-0CF8-4CAA-9FA9-6992506C5F48}" type="presOf" srcId="{9D73B716-7DC4-4543-9AB1-7EA276EC96EE}" destId="{C86054C2-4B87-40C1-A291-DA502122FA53}" srcOrd="0" destOrd="0" presId="urn:microsoft.com/office/officeart/2005/8/layout/radial1"/>
    <dgm:cxn modelId="{6527553C-C352-4C0C-9ED5-22081974A813}" srcId="{5626A64F-1BBA-40D5-91BC-DDAA87F132CF}" destId="{BE345DBD-8059-4699-8D4F-1F63F41991F5}" srcOrd="0" destOrd="0" parTransId="{EDF80EC1-B4BA-4243-8525-E022F15B1FFF}" sibTransId="{B3595316-F749-44DE-8BB0-79B41FE1C728}"/>
    <dgm:cxn modelId="{2F77B036-B284-4A0B-86A6-9D518E06BDE8}" type="presOf" srcId="{E43127FB-B3CA-45A7-A461-FCC8F54D5033}" destId="{C8C2D69D-06D9-456B-A2E5-A2AAA6E0EF60}" srcOrd="1" destOrd="0" presId="urn:microsoft.com/office/officeart/2005/8/layout/radial1"/>
    <dgm:cxn modelId="{33D2767B-C7A6-46BC-BBB7-3A84EC241535}" type="presOf" srcId="{5626A64F-1BBA-40D5-91BC-DDAA87F132CF}" destId="{CAA92D36-85D1-4355-B475-A751488385F3}" srcOrd="0" destOrd="0" presId="urn:microsoft.com/office/officeart/2005/8/layout/radial1"/>
    <dgm:cxn modelId="{9390B1F2-F3B8-49E6-B23C-C776EB5D9F12}" srcId="{5626A64F-1BBA-40D5-91BC-DDAA87F132CF}" destId="{23D5531B-A9EF-4EAB-9C6B-3A52BB86B6B0}" srcOrd="2" destOrd="0" parTransId="{5A10C0BF-4D82-481A-ADBC-8432B2A7B64B}" sibTransId="{A256380C-376F-4D26-8CA5-C46EF261212E}"/>
    <dgm:cxn modelId="{48861337-3F8C-4D3F-9A78-FAE9B50F7A03}" type="presOf" srcId="{BE345DBD-8059-4699-8D4F-1F63F41991F5}" destId="{288BE809-05EC-4140-A0C0-48231A6580AC}" srcOrd="0" destOrd="0" presId="urn:microsoft.com/office/officeart/2005/8/layout/radial1"/>
    <dgm:cxn modelId="{41260DCA-8F7C-421D-8820-29C7946421C0}" type="presOf" srcId="{EDF80EC1-B4BA-4243-8525-E022F15B1FFF}" destId="{D208D026-379E-4F88-BAA4-50954AE06026}" srcOrd="0" destOrd="0" presId="urn:microsoft.com/office/officeart/2005/8/layout/radial1"/>
    <dgm:cxn modelId="{646C5C98-9ED3-4950-8284-3B3AF451E7CA}" type="presOf" srcId="{EDF80EC1-B4BA-4243-8525-E022F15B1FFF}" destId="{C5A44225-C04F-4082-BE8B-BE35BAAA028E}" srcOrd="1" destOrd="0" presId="urn:microsoft.com/office/officeart/2005/8/layout/radial1"/>
    <dgm:cxn modelId="{4A033E5D-092C-4E0C-A0A8-70FAD285A8E6}" type="presOf" srcId="{5A10C0BF-4D82-481A-ADBC-8432B2A7B64B}" destId="{CD13A41F-6CCE-4895-B76F-5AE8B5CE58E1}" srcOrd="1" destOrd="0" presId="urn:microsoft.com/office/officeart/2005/8/layout/radial1"/>
    <dgm:cxn modelId="{3449BE9A-5993-4096-A3E6-8A6BB74FA817}" type="presOf" srcId="{23D5531B-A9EF-4EAB-9C6B-3A52BB86B6B0}" destId="{7C18B9BC-07CF-4074-A6C9-A9E4B8304308}" srcOrd="0" destOrd="0" presId="urn:microsoft.com/office/officeart/2005/8/layout/radial1"/>
    <dgm:cxn modelId="{255DD8B4-B2FA-480C-A1DA-6F530C90DD97}" type="presOf" srcId="{E43127FB-B3CA-45A7-A461-FCC8F54D5033}" destId="{D1F119F2-719E-4CA6-846C-6B82178A1F54}" srcOrd="0" destOrd="0" presId="urn:microsoft.com/office/officeart/2005/8/layout/radial1"/>
    <dgm:cxn modelId="{C59B23F9-ED13-4A41-B095-5700C12CE222}" srcId="{8BC27414-7F62-4BBB-9F51-97495F1ED392}" destId="{5626A64F-1BBA-40D5-91BC-DDAA87F132CF}" srcOrd="0" destOrd="0" parTransId="{6CC35DC6-FC13-4E7E-B418-5BC8F1F58F93}" sibTransId="{52F53076-0C51-4713-AB78-323BC7B2E6FF}"/>
    <dgm:cxn modelId="{C69068DF-0CC1-4F6A-8C12-95DDFA8AE745}" type="presParOf" srcId="{D627044E-C2FD-4D3F-A40C-6F2FBE5D11F6}" destId="{CAA92D36-85D1-4355-B475-A751488385F3}" srcOrd="0" destOrd="0" presId="urn:microsoft.com/office/officeart/2005/8/layout/radial1"/>
    <dgm:cxn modelId="{AA91D880-05EE-420F-8209-584A53E3E58B}" type="presParOf" srcId="{D627044E-C2FD-4D3F-A40C-6F2FBE5D11F6}" destId="{D208D026-379E-4F88-BAA4-50954AE06026}" srcOrd="1" destOrd="0" presId="urn:microsoft.com/office/officeart/2005/8/layout/radial1"/>
    <dgm:cxn modelId="{CB8521A3-5C19-46AC-A84D-464BBDD53EF3}" type="presParOf" srcId="{D208D026-379E-4F88-BAA4-50954AE06026}" destId="{C5A44225-C04F-4082-BE8B-BE35BAAA028E}" srcOrd="0" destOrd="0" presId="urn:microsoft.com/office/officeart/2005/8/layout/radial1"/>
    <dgm:cxn modelId="{B74D63CF-7F95-49D5-AC5E-EF86D7CF0240}" type="presParOf" srcId="{D627044E-C2FD-4D3F-A40C-6F2FBE5D11F6}" destId="{288BE809-05EC-4140-A0C0-48231A6580AC}" srcOrd="2" destOrd="0" presId="urn:microsoft.com/office/officeart/2005/8/layout/radial1"/>
    <dgm:cxn modelId="{A0EF3CAE-5E77-4975-A9D1-4457DB57017B}" type="presParOf" srcId="{D627044E-C2FD-4D3F-A40C-6F2FBE5D11F6}" destId="{D1F119F2-719E-4CA6-846C-6B82178A1F54}" srcOrd="3" destOrd="0" presId="urn:microsoft.com/office/officeart/2005/8/layout/radial1"/>
    <dgm:cxn modelId="{DC4C05A8-25A5-4B47-A188-7770B03A6BF6}" type="presParOf" srcId="{D1F119F2-719E-4CA6-846C-6B82178A1F54}" destId="{C8C2D69D-06D9-456B-A2E5-A2AAA6E0EF60}" srcOrd="0" destOrd="0" presId="urn:microsoft.com/office/officeart/2005/8/layout/radial1"/>
    <dgm:cxn modelId="{17D79DD5-5C03-4B97-949D-FD2ECC3BE61C}" type="presParOf" srcId="{D627044E-C2FD-4D3F-A40C-6F2FBE5D11F6}" destId="{C86054C2-4B87-40C1-A291-DA502122FA53}" srcOrd="4" destOrd="0" presId="urn:microsoft.com/office/officeart/2005/8/layout/radial1"/>
    <dgm:cxn modelId="{BCF75810-B126-4B96-8D5B-03F2D4C77EAB}" type="presParOf" srcId="{D627044E-C2FD-4D3F-A40C-6F2FBE5D11F6}" destId="{E32B971B-5683-4277-8FB7-435DE2F52EF5}" srcOrd="5" destOrd="0" presId="urn:microsoft.com/office/officeart/2005/8/layout/radial1"/>
    <dgm:cxn modelId="{025C3992-3B7B-4019-A762-C0229D8EA7E3}" type="presParOf" srcId="{E32B971B-5683-4277-8FB7-435DE2F52EF5}" destId="{CD13A41F-6CCE-4895-B76F-5AE8B5CE58E1}" srcOrd="0" destOrd="0" presId="urn:microsoft.com/office/officeart/2005/8/layout/radial1"/>
    <dgm:cxn modelId="{97F5F330-BE71-4546-8642-293A4BE51C7F}" type="presParOf" srcId="{D627044E-C2FD-4D3F-A40C-6F2FBE5D11F6}" destId="{7C18B9BC-07CF-4074-A6C9-A9E4B8304308}" srcOrd="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016C260-71C7-4441-91C3-DDDA23E22BFA}" type="doc">
      <dgm:prSet loTypeId="urn:microsoft.com/office/officeart/2005/8/layout/gear1" loCatId="process" qsTypeId="urn:microsoft.com/office/officeart/2005/8/quickstyle/simple1" qsCatId="simple" csTypeId="urn:microsoft.com/office/officeart/2005/8/colors/accent1_2" csCatId="accent1" phldr="1"/>
      <dgm:spPr/>
    </dgm:pt>
    <dgm:pt modelId="{765C5337-5ECF-4752-82BF-99D1BA9FB5CB}">
      <dgm:prSet phldrT="[Texto]"/>
      <dgm:spPr/>
      <dgm:t>
        <a:bodyPr/>
        <a:lstStyle/>
        <a:p>
          <a:r>
            <a:rPr lang="es-CO" dirty="0" smtClean="0"/>
            <a:t>FORMAS DE CONEXIÓN INDICE HORARIO</a:t>
          </a:r>
          <a:endParaRPr lang="es-CO"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830D36BE-C9E2-48DF-9E50-8245EF0B792B}" type="parTrans" cxnId="{16024DB8-2DAA-4BDF-A2E1-A4C8C12A7B4E}">
      <dgm:prSet/>
      <dgm:spPr/>
      <dgm:t>
        <a:bodyPr/>
        <a:lstStyle/>
        <a:p>
          <a:endParaRPr lang="es-CO"/>
        </a:p>
      </dgm:t>
    </dgm:pt>
    <dgm:pt modelId="{18C72912-B317-4A1E-9B57-73730F3ABFDD}" type="sibTrans" cxnId="{16024DB8-2DAA-4BDF-A2E1-A4C8C12A7B4E}">
      <dgm:prSet/>
      <dgm:spPr/>
      <dgm:t>
        <a:bodyPr/>
        <a:lstStyle/>
        <a:p>
          <a:endParaRPr lang="es-CO"/>
        </a:p>
      </dgm:t>
    </dgm:pt>
    <dgm:pt modelId="{12D42E2B-90A6-4949-B301-13D3557FCE3B}">
      <dgm:prSet phldrT="[Texto]"/>
      <dgm:spPr/>
      <dgm:t>
        <a:bodyPr/>
        <a:lstStyle/>
        <a:p>
          <a:r>
            <a:rPr lang="es-CO" dirty="0" smtClean="0"/>
            <a:t>TIPOS DE CONEXIÓN DE LOS TRANSFORMADORES </a:t>
          </a:r>
          <a:r>
            <a:rPr lang="es-CO" dirty="0" smtClean="0">
              <a:hlinkClick xmlns:r="http://schemas.openxmlformats.org/officeDocument/2006/relationships" r:id="rId2" action="ppaction://hlinksldjump"/>
            </a:rPr>
            <a:t>TRIFASICOS</a:t>
          </a:r>
          <a:endParaRPr lang="es-CO" dirty="0"/>
        </a:p>
      </dgm:t>
    </dgm:pt>
    <dgm:pt modelId="{D207071D-C2D2-40C4-8294-00100EE7B235}" type="parTrans" cxnId="{43CC40BF-C433-48B1-8ED7-3F939E4D9C05}">
      <dgm:prSet/>
      <dgm:spPr/>
      <dgm:t>
        <a:bodyPr/>
        <a:lstStyle/>
        <a:p>
          <a:endParaRPr lang="es-CO"/>
        </a:p>
      </dgm:t>
    </dgm:pt>
    <dgm:pt modelId="{37438E4C-5EDD-47D3-8BF8-D52CD56A9B3E}" type="sibTrans" cxnId="{43CC40BF-C433-48B1-8ED7-3F939E4D9C05}">
      <dgm:prSet/>
      <dgm:spPr/>
      <dgm:t>
        <a:bodyPr/>
        <a:lstStyle/>
        <a:p>
          <a:endParaRPr lang="es-CO"/>
        </a:p>
      </dgm:t>
    </dgm:pt>
    <dgm:pt modelId="{A107BDE7-17AB-48D5-B268-E3135C138708}">
      <dgm:prSet phldrT="[Texto]"/>
      <dgm:spPr/>
      <dgm:t>
        <a:bodyPr/>
        <a:lstStyle/>
        <a:p>
          <a:r>
            <a:rPr lang="es-CO" dirty="0" smtClean="0"/>
            <a:t>TABLA DE INDICE DE HORARIO</a:t>
          </a:r>
          <a:endParaRPr lang="es-CO"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464DAF8E-7829-4A32-9AE4-3FF92DB0A345}" type="sibTrans" cxnId="{A7F42208-296C-405C-9899-3E1C951C0618}">
      <dgm:prSet/>
      <dgm:spPr/>
      <dgm:t>
        <a:bodyPr/>
        <a:lstStyle/>
        <a:p>
          <a:endParaRPr lang="es-CO"/>
        </a:p>
      </dgm:t>
    </dgm:pt>
    <dgm:pt modelId="{EB11ADB2-5492-431B-B93D-2B7241E24FFE}" type="parTrans" cxnId="{A7F42208-296C-405C-9899-3E1C951C0618}">
      <dgm:prSet/>
      <dgm:spPr/>
      <dgm:t>
        <a:bodyPr/>
        <a:lstStyle/>
        <a:p>
          <a:endParaRPr lang="es-CO"/>
        </a:p>
      </dgm:t>
    </dgm:pt>
    <dgm:pt modelId="{8AE5AB60-4379-4FB9-8AEC-8C51C5325DA6}" type="pres">
      <dgm:prSet presAssocID="{E016C260-71C7-4441-91C3-DDDA23E22BFA}" presName="composite" presStyleCnt="0">
        <dgm:presLayoutVars>
          <dgm:chMax val="3"/>
          <dgm:animLvl val="lvl"/>
          <dgm:resizeHandles val="exact"/>
        </dgm:presLayoutVars>
      </dgm:prSet>
      <dgm:spPr/>
    </dgm:pt>
    <dgm:pt modelId="{8ECEC1EF-5C92-43F4-A0A6-33E5388950A1}" type="pres">
      <dgm:prSet presAssocID="{A107BDE7-17AB-48D5-B268-E3135C138708}" presName="gear1" presStyleLbl="node1" presStyleIdx="0" presStyleCnt="3" custLinFactNeighborX="633" custLinFactNeighborY="949">
        <dgm:presLayoutVars>
          <dgm:chMax val="1"/>
          <dgm:bulletEnabled val="1"/>
        </dgm:presLayoutVars>
      </dgm:prSet>
      <dgm:spPr/>
      <dgm:t>
        <a:bodyPr/>
        <a:lstStyle/>
        <a:p>
          <a:endParaRPr lang="es-CO"/>
        </a:p>
      </dgm:t>
    </dgm:pt>
    <dgm:pt modelId="{51D36BDD-572B-4101-ACF8-96FD518871CA}" type="pres">
      <dgm:prSet presAssocID="{A107BDE7-17AB-48D5-B268-E3135C138708}" presName="gear1srcNode" presStyleLbl="node1" presStyleIdx="0" presStyleCnt="3"/>
      <dgm:spPr/>
      <dgm:t>
        <a:bodyPr/>
        <a:lstStyle/>
        <a:p>
          <a:endParaRPr lang="es-CO"/>
        </a:p>
      </dgm:t>
    </dgm:pt>
    <dgm:pt modelId="{A4BEAA7A-6607-4656-808C-BAF4C3097502}" type="pres">
      <dgm:prSet presAssocID="{A107BDE7-17AB-48D5-B268-E3135C138708}" presName="gear1dstNode" presStyleLbl="node1" presStyleIdx="0" presStyleCnt="3"/>
      <dgm:spPr/>
      <dgm:t>
        <a:bodyPr/>
        <a:lstStyle/>
        <a:p>
          <a:endParaRPr lang="es-CO"/>
        </a:p>
      </dgm:t>
    </dgm:pt>
    <dgm:pt modelId="{31F97C2E-E770-4B6F-BED9-77DC5B90EE5C}" type="pres">
      <dgm:prSet presAssocID="{765C5337-5ECF-4752-82BF-99D1BA9FB5CB}" presName="gear2" presStyleLbl="node1" presStyleIdx="1" presStyleCnt="3">
        <dgm:presLayoutVars>
          <dgm:chMax val="1"/>
          <dgm:bulletEnabled val="1"/>
        </dgm:presLayoutVars>
      </dgm:prSet>
      <dgm:spPr/>
      <dgm:t>
        <a:bodyPr/>
        <a:lstStyle/>
        <a:p>
          <a:endParaRPr lang="es-CO"/>
        </a:p>
      </dgm:t>
    </dgm:pt>
    <dgm:pt modelId="{8C08B7B4-6752-49D4-B2A5-5770D6664702}" type="pres">
      <dgm:prSet presAssocID="{765C5337-5ECF-4752-82BF-99D1BA9FB5CB}" presName="gear2srcNode" presStyleLbl="node1" presStyleIdx="1" presStyleCnt="3"/>
      <dgm:spPr/>
      <dgm:t>
        <a:bodyPr/>
        <a:lstStyle/>
        <a:p>
          <a:endParaRPr lang="es-CO"/>
        </a:p>
      </dgm:t>
    </dgm:pt>
    <dgm:pt modelId="{200F41C5-133A-49F1-BFB5-553A99F3E878}" type="pres">
      <dgm:prSet presAssocID="{765C5337-5ECF-4752-82BF-99D1BA9FB5CB}" presName="gear2dstNode" presStyleLbl="node1" presStyleIdx="1" presStyleCnt="3"/>
      <dgm:spPr/>
      <dgm:t>
        <a:bodyPr/>
        <a:lstStyle/>
        <a:p>
          <a:endParaRPr lang="es-CO"/>
        </a:p>
      </dgm:t>
    </dgm:pt>
    <dgm:pt modelId="{90F8B1F6-5D53-402F-8734-8585A33D313A}" type="pres">
      <dgm:prSet presAssocID="{12D42E2B-90A6-4949-B301-13D3557FCE3B}" presName="gear3" presStyleLbl="node1" presStyleIdx="2" presStyleCnt="3"/>
      <dgm:spPr/>
      <dgm:t>
        <a:bodyPr/>
        <a:lstStyle/>
        <a:p>
          <a:endParaRPr lang="es-CO"/>
        </a:p>
      </dgm:t>
    </dgm:pt>
    <dgm:pt modelId="{94540F71-1E5E-42EE-BCCA-F0D4E3E117C3}" type="pres">
      <dgm:prSet presAssocID="{12D42E2B-90A6-4949-B301-13D3557FCE3B}" presName="gear3tx" presStyleLbl="node1" presStyleIdx="2" presStyleCnt="3">
        <dgm:presLayoutVars>
          <dgm:chMax val="1"/>
          <dgm:bulletEnabled val="1"/>
        </dgm:presLayoutVars>
      </dgm:prSet>
      <dgm:spPr/>
      <dgm:t>
        <a:bodyPr/>
        <a:lstStyle/>
        <a:p>
          <a:endParaRPr lang="es-CO"/>
        </a:p>
      </dgm:t>
    </dgm:pt>
    <dgm:pt modelId="{2C2F40F0-9516-4879-972D-EF26CF3CF1BE}" type="pres">
      <dgm:prSet presAssocID="{12D42E2B-90A6-4949-B301-13D3557FCE3B}" presName="gear3srcNode" presStyleLbl="node1" presStyleIdx="2" presStyleCnt="3"/>
      <dgm:spPr/>
      <dgm:t>
        <a:bodyPr/>
        <a:lstStyle/>
        <a:p>
          <a:endParaRPr lang="es-CO"/>
        </a:p>
      </dgm:t>
    </dgm:pt>
    <dgm:pt modelId="{22DAF8F3-D836-4AE9-A103-3C7957097B6A}" type="pres">
      <dgm:prSet presAssocID="{12D42E2B-90A6-4949-B301-13D3557FCE3B}" presName="gear3dstNode" presStyleLbl="node1" presStyleIdx="2" presStyleCnt="3"/>
      <dgm:spPr/>
      <dgm:t>
        <a:bodyPr/>
        <a:lstStyle/>
        <a:p>
          <a:endParaRPr lang="es-CO"/>
        </a:p>
      </dgm:t>
    </dgm:pt>
    <dgm:pt modelId="{B4A0BFDC-7290-47A2-A3EA-F069E6629651}" type="pres">
      <dgm:prSet presAssocID="{464DAF8E-7829-4A32-9AE4-3FF92DB0A345}" presName="connector1" presStyleLbl="sibTrans2D1" presStyleIdx="0" presStyleCnt="3"/>
      <dgm:spPr/>
      <dgm:t>
        <a:bodyPr/>
        <a:lstStyle/>
        <a:p>
          <a:endParaRPr lang="es-CO"/>
        </a:p>
      </dgm:t>
    </dgm:pt>
    <dgm:pt modelId="{4A97752A-C8E8-43BB-AC69-D950AC48A4ED}" type="pres">
      <dgm:prSet presAssocID="{18C72912-B317-4A1E-9B57-73730F3ABFDD}" presName="connector2" presStyleLbl="sibTrans2D1" presStyleIdx="1" presStyleCnt="3"/>
      <dgm:spPr/>
      <dgm:t>
        <a:bodyPr/>
        <a:lstStyle/>
        <a:p>
          <a:endParaRPr lang="es-CO"/>
        </a:p>
      </dgm:t>
    </dgm:pt>
    <dgm:pt modelId="{068F6001-A44D-49D1-854F-32E70F3EFD04}" type="pres">
      <dgm:prSet presAssocID="{37438E4C-5EDD-47D3-8BF8-D52CD56A9B3E}" presName="connector3" presStyleLbl="sibTrans2D1" presStyleIdx="2" presStyleCnt="3"/>
      <dgm:spPr/>
      <dgm:t>
        <a:bodyPr/>
        <a:lstStyle/>
        <a:p>
          <a:endParaRPr lang="es-CO"/>
        </a:p>
      </dgm:t>
    </dgm:pt>
  </dgm:ptLst>
  <dgm:cxnLst>
    <dgm:cxn modelId="{8AC644A4-34C4-4D69-8604-B7588D6CA832}" type="presOf" srcId="{A107BDE7-17AB-48D5-B268-E3135C138708}" destId="{8ECEC1EF-5C92-43F4-A0A6-33E5388950A1}" srcOrd="0" destOrd="0" presId="urn:microsoft.com/office/officeart/2005/8/layout/gear1"/>
    <dgm:cxn modelId="{1D4A0312-CD6C-4B81-AEE0-F55A00EB1B2C}" type="presOf" srcId="{12D42E2B-90A6-4949-B301-13D3557FCE3B}" destId="{94540F71-1E5E-42EE-BCCA-F0D4E3E117C3}" srcOrd="1" destOrd="0" presId="urn:microsoft.com/office/officeart/2005/8/layout/gear1"/>
    <dgm:cxn modelId="{82014CBD-52AA-47D3-9C6D-CF1E3702D101}" type="presOf" srcId="{12D42E2B-90A6-4949-B301-13D3557FCE3B}" destId="{90F8B1F6-5D53-402F-8734-8585A33D313A}" srcOrd="0" destOrd="0" presId="urn:microsoft.com/office/officeart/2005/8/layout/gear1"/>
    <dgm:cxn modelId="{7E4F69B1-2FDD-4A38-A286-7918DB8F94BA}" type="presOf" srcId="{37438E4C-5EDD-47D3-8BF8-D52CD56A9B3E}" destId="{068F6001-A44D-49D1-854F-32E70F3EFD04}" srcOrd="0" destOrd="0" presId="urn:microsoft.com/office/officeart/2005/8/layout/gear1"/>
    <dgm:cxn modelId="{A7F42208-296C-405C-9899-3E1C951C0618}" srcId="{E016C260-71C7-4441-91C3-DDDA23E22BFA}" destId="{A107BDE7-17AB-48D5-B268-E3135C138708}" srcOrd="0" destOrd="0" parTransId="{EB11ADB2-5492-431B-B93D-2B7241E24FFE}" sibTransId="{464DAF8E-7829-4A32-9AE4-3FF92DB0A345}"/>
    <dgm:cxn modelId="{A3193F99-B7D2-42F9-A68B-1CF29CDCE135}" type="presOf" srcId="{E016C260-71C7-4441-91C3-DDDA23E22BFA}" destId="{8AE5AB60-4379-4FB9-8AEC-8C51C5325DA6}" srcOrd="0" destOrd="0" presId="urn:microsoft.com/office/officeart/2005/8/layout/gear1"/>
    <dgm:cxn modelId="{110128F1-670C-49CC-B738-93DDE98276EA}" type="presOf" srcId="{765C5337-5ECF-4752-82BF-99D1BA9FB5CB}" destId="{200F41C5-133A-49F1-BFB5-553A99F3E878}" srcOrd="2" destOrd="0" presId="urn:microsoft.com/office/officeart/2005/8/layout/gear1"/>
    <dgm:cxn modelId="{D8CDB004-646B-4335-8526-3D679A08FAD9}" type="presOf" srcId="{464DAF8E-7829-4A32-9AE4-3FF92DB0A345}" destId="{B4A0BFDC-7290-47A2-A3EA-F069E6629651}" srcOrd="0" destOrd="0" presId="urn:microsoft.com/office/officeart/2005/8/layout/gear1"/>
    <dgm:cxn modelId="{E1665951-3214-45E5-9450-C5FEFCE3C99F}" type="presOf" srcId="{765C5337-5ECF-4752-82BF-99D1BA9FB5CB}" destId="{31F97C2E-E770-4B6F-BED9-77DC5B90EE5C}" srcOrd="0" destOrd="0" presId="urn:microsoft.com/office/officeart/2005/8/layout/gear1"/>
    <dgm:cxn modelId="{8E3DA0F5-B03B-475E-B913-7332A825A0AA}" type="presOf" srcId="{18C72912-B317-4A1E-9B57-73730F3ABFDD}" destId="{4A97752A-C8E8-43BB-AC69-D950AC48A4ED}" srcOrd="0" destOrd="0" presId="urn:microsoft.com/office/officeart/2005/8/layout/gear1"/>
    <dgm:cxn modelId="{807D55C0-42F5-4CC0-819B-69E8D38989FE}" type="presOf" srcId="{A107BDE7-17AB-48D5-B268-E3135C138708}" destId="{51D36BDD-572B-4101-ACF8-96FD518871CA}" srcOrd="1" destOrd="0" presId="urn:microsoft.com/office/officeart/2005/8/layout/gear1"/>
    <dgm:cxn modelId="{52F33F62-77C6-4666-8564-CC7ADA99EEED}" type="presOf" srcId="{12D42E2B-90A6-4949-B301-13D3557FCE3B}" destId="{22DAF8F3-D836-4AE9-A103-3C7957097B6A}" srcOrd="3" destOrd="0" presId="urn:microsoft.com/office/officeart/2005/8/layout/gear1"/>
    <dgm:cxn modelId="{1DF2D003-E9EA-4869-BBED-5B3B886B68E7}" type="presOf" srcId="{765C5337-5ECF-4752-82BF-99D1BA9FB5CB}" destId="{8C08B7B4-6752-49D4-B2A5-5770D6664702}" srcOrd="1" destOrd="0" presId="urn:microsoft.com/office/officeart/2005/8/layout/gear1"/>
    <dgm:cxn modelId="{42FC2139-535F-40B7-9C89-1A6F20C2F93E}" type="presOf" srcId="{12D42E2B-90A6-4949-B301-13D3557FCE3B}" destId="{2C2F40F0-9516-4879-972D-EF26CF3CF1BE}" srcOrd="2" destOrd="0" presId="urn:microsoft.com/office/officeart/2005/8/layout/gear1"/>
    <dgm:cxn modelId="{6F4360EF-6B51-461A-92A9-F438A24ED7F1}" type="presOf" srcId="{A107BDE7-17AB-48D5-B268-E3135C138708}" destId="{A4BEAA7A-6607-4656-808C-BAF4C3097502}" srcOrd="2" destOrd="0" presId="urn:microsoft.com/office/officeart/2005/8/layout/gear1"/>
    <dgm:cxn modelId="{16024DB8-2DAA-4BDF-A2E1-A4C8C12A7B4E}" srcId="{E016C260-71C7-4441-91C3-DDDA23E22BFA}" destId="{765C5337-5ECF-4752-82BF-99D1BA9FB5CB}" srcOrd="1" destOrd="0" parTransId="{830D36BE-C9E2-48DF-9E50-8245EF0B792B}" sibTransId="{18C72912-B317-4A1E-9B57-73730F3ABFDD}"/>
    <dgm:cxn modelId="{43CC40BF-C433-48B1-8ED7-3F939E4D9C05}" srcId="{E016C260-71C7-4441-91C3-DDDA23E22BFA}" destId="{12D42E2B-90A6-4949-B301-13D3557FCE3B}" srcOrd="2" destOrd="0" parTransId="{D207071D-C2D2-40C4-8294-00100EE7B235}" sibTransId="{37438E4C-5EDD-47D3-8BF8-D52CD56A9B3E}"/>
    <dgm:cxn modelId="{85B637C2-AFBA-4A63-A7F7-5D8F1F6B7BF5}" type="presParOf" srcId="{8AE5AB60-4379-4FB9-8AEC-8C51C5325DA6}" destId="{8ECEC1EF-5C92-43F4-A0A6-33E5388950A1}" srcOrd="0" destOrd="0" presId="urn:microsoft.com/office/officeart/2005/8/layout/gear1"/>
    <dgm:cxn modelId="{779C1D01-92BE-488A-9848-B27AEA1E20AE}" type="presParOf" srcId="{8AE5AB60-4379-4FB9-8AEC-8C51C5325DA6}" destId="{51D36BDD-572B-4101-ACF8-96FD518871CA}" srcOrd="1" destOrd="0" presId="urn:microsoft.com/office/officeart/2005/8/layout/gear1"/>
    <dgm:cxn modelId="{37EE2CA8-2DAD-453D-A7BE-7561DB8E794B}" type="presParOf" srcId="{8AE5AB60-4379-4FB9-8AEC-8C51C5325DA6}" destId="{A4BEAA7A-6607-4656-808C-BAF4C3097502}" srcOrd="2" destOrd="0" presId="urn:microsoft.com/office/officeart/2005/8/layout/gear1"/>
    <dgm:cxn modelId="{C81AC14E-8E3F-4B1A-AB35-FAF2E5751BEC}" type="presParOf" srcId="{8AE5AB60-4379-4FB9-8AEC-8C51C5325DA6}" destId="{31F97C2E-E770-4B6F-BED9-77DC5B90EE5C}" srcOrd="3" destOrd="0" presId="urn:microsoft.com/office/officeart/2005/8/layout/gear1"/>
    <dgm:cxn modelId="{EA7F7BD2-1E24-4FF3-AF77-E8E62165473D}" type="presParOf" srcId="{8AE5AB60-4379-4FB9-8AEC-8C51C5325DA6}" destId="{8C08B7B4-6752-49D4-B2A5-5770D6664702}" srcOrd="4" destOrd="0" presId="urn:microsoft.com/office/officeart/2005/8/layout/gear1"/>
    <dgm:cxn modelId="{19233A2C-FDC5-4731-8782-D5042B29887C}" type="presParOf" srcId="{8AE5AB60-4379-4FB9-8AEC-8C51C5325DA6}" destId="{200F41C5-133A-49F1-BFB5-553A99F3E878}" srcOrd="5" destOrd="0" presId="urn:microsoft.com/office/officeart/2005/8/layout/gear1"/>
    <dgm:cxn modelId="{318E628B-9D58-4B5E-80A6-94116077E8DA}" type="presParOf" srcId="{8AE5AB60-4379-4FB9-8AEC-8C51C5325DA6}" destId="{90F8B1F6-5D53-402F-8734-8585A33D313A}" srcOrd="6" destOrd="0" presId="urn:microsoft.com/office/officeart/2005/8/layout/gear1"/>
    <dgm:cxn modelId="{16326594-DC38-4A4D-A72D-6DE3B009F684}" type="presParOf" srcId="{8AE5AB60-4379-4FB9-8AEC-8C51C5325DA6}" destId="{94540F71-1E5E-42EE-BCCA-F0D4E3E117C3}" srcOrd="7" destOrd="0" presId="urn:microsoft.com/office/officeart/2005/8/layout/gear1"/>
    <dgm:cxn modelId="{EC767F78-8D81-4459-BA50-9BE0614694EB}" type="presParOf" srcId="{8AE5AB60-4379-4FB9-8AEC-8C51C5325DA6}" destId="{2C2F40F0-9516-4879-972D-EF26CF3CF1BE}" srcOrd="8" destOrd="0" presId="urn:microsoft.com/office/officeart/2005/8/layout/gear1"/>
    <dgm:cxn modelId="{E77D1001-1361-4CD6-A25F-E9F7EB358D98}" type="presParOf" srcId="{8AE5AB60-4379-4FB9-8AEC-8C51C5325DA6}" destId="{22DAF8F3-D836-4AE9-A103-3C7957097B6A}" srcOrd="9" destOrd="0" presId="urn:microsoft.com/office/officeart/2005/8/layout/gear1"/>
    <dgm:cxn modelId="{287C853A-0832-491D-A3C6-23370B48DAF2}" type="presParOf" srcId="{8AE5AB60-4379-4FB9-8AEC-8C51C5325DA6}" destId="{B4A0BFDC-7290-47A2-A3EA-F069E6629651}" srcOrd="10" destOrd="0" presId="urn:microsoft.com/office/officeart/2005/8/layout/gear1"/>
    <dgm:cxn modelId="{50D9EFC7-BA09-424E-8A5B-3B4267222BE0}" type="presParOf" srcId="{8AE5AB60-4379-4FB9-8AEC-8C51C5325DA6}" destId="{4A97752A-C8E8-43BB-AC69-D950AC48A4ED}" srcOrd="11" destOrd="0" presId="urn:microsoft.com/office/officeart/2005/8/layout/gear1"/>
    <dgm:cxn modelId="{4ADA6F56-2B33-4370-BF4C-9A85EC638E96}" type="presParOf" srcId="{8AE5AB60-4379-4FB9-8AEC-8C51C5325DA6}" destId="{068F6001-A44D-49D1-854F-32E70F3EFD04}"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7EEC80B-A55D-49D1-B2F4-A9967B4AE0E8}"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s-CO"/>
        </a:p>
      </dgm:t>
    </dgm:pt>
    <dgm:pt modelId="{AF73A35A-7365-45F3-AB07-92691165A26A}">
      <dgm:prSet phldrT="[Texto]" custT="1"/>
      <dgm:spPr/>
      <dgm:t>
        <a:bodyPr/>
        <a:lstStyle/>
        <a:p>
          <a:r>
            <a:rPr lang="es-CO" sz="1200" dirty="0" smtClean="0"/>
            <a:t>EPP</a:t>
          </a:r>
          <a:endParaRPr lang="es-CO" sz="1200" dirty="0"/>
        </a:p>
      </dgm:t>
    </dgm:pt>
    <dgm:pt modelId="{DE172329-168B-45F2-9EB4-86AD806E881B}" type="parTrans" cxnId="{F8C56921-1207-4065-8EC9-4CC1CFA1B162}">
      <dgm:prSet/>
      <dgm:spPr/>
      <dgm:t>
        <a:bodyPr/>
        <a:lstStyle/>
        <a:p>
          <a:endParaRPr lang="es-CO" sz="1200"/>
        </a:p>
      </dgm:t>
    </dgm:pt>
    <dgm:pt modelId="{552C075B-9658-4AE1-AB16-850B8979F277}" type="sibTrans" cxnId="{F8C56921-1207-4065-8EC9-4CC1CFA1B162}">
      <dgm:prSet/>
      <dgm:spPr/>
      <dgm:t>
        <a:bodyPr/>
        <a:lstStyle/>
        <a:p>
          <a:endParaRPr lang="es-CO" sz="1200"/>
        </a:p>
      </dgm:t>
    </dgm:pt>
    <dgm:pt modelId="{A291C560-18AF-477E-9B58-82E0FEDB6A6A}">
      <dgm:prSet phldrT="[Texto]" custT="1"/>
      <dgm:spPr/>
      <dgm:t>
        <a:bodyPr/>
        <a:lstStyle/>
        <a:p>
          <a:r>
            <a:rPr lang="es-CO" sz="1200" dirty="0" smtClean="0">
              <a:hlinkClick xmlns:r="http://schemas.openxmlformats.org/officeDocument/2006/relationships" r:id="rId1" action="ppaction://hlinksldjump"/>
            </a:rPr>
            <a:t>GUANTES AISLANTES</a:t>
          </a:r>
          <a:endParaRPr lang="es-CO" sz="1200" dirty="0"/>
        </a:p>
      </dgm:t>
    </dgm:pt>
    <dgm:pt modelId="{E3E2BAB8-F1E5-4AFC-8A95-A7EBAC678439}" type="parTrans" cxnId="{D2E3D543-91DD-4A09-BAB2-6B063195F315}">
      <dgm:prSet/>
      <dgm:spPr/>
      <dgm:t>
        <a:bodyPr/>
        <a:lstStyle/>
        <a:p>
          <a:endParaRPr lang="es-CO" sz="1200"/>
        </a:p>
      </dgm:t>
    </dgm:pt>
    <dgm:pt modelId="{FE9D7491-5CBD-4F5C-BFFA-13C68F2628B8}" type="sibTrans" cxnId="{D2E3D543-91DD-4A09-BAB2-6B063195F315}">
      <dgm:prSet/>
      <dgm:spPr/>
      <dgm:t>
        <a:bodyPr/>
        <a:lstStyle/>
        <a:p>
          <a:endParaRPr lang="es-CO" sz="1200"/>
        </a:p>
      </dgm:t>
    </dgm:pt>
    <dgm:pt modelId="{C26FDA39-E7A5-4BB2-BC5B-774F242BE0B4}">
      <dgm:prSet phldrT="[Texto]" custT="1"/>
      <dgm:spPr/>
      <dgm:t>
        <a:bodyPr/>
        <a:lstStyle/>
        <a:p>
          <a:r>
            <a:rPr lang="es-CO" sz="1200" dirty="0" smtClean="0">
              <a:solidFill>
                <a:srgbClr val="FF0000"/>
              </a:solidFill>
              <a:hlinkClick xmlns:r="http://schemas.openxmlformats.org/officeDocument/2006/relationships" r:id="rId2" action="ppaction://hlinksldjump"/>
            </a:rPr>
            <a:t>Auriculares anti ruido para montar sobre el casco</a:t>
          </a:r>
          <a:endParaRPr lang="es-CO" sz="1200" dirty="0">
            <a:solidFill>
              <a:srgbClr val="FF0000"/>
            </a:solidFill>
          </a:endParaRPr>
        </a:p>
      </dgm:t>
    </dgm:pt>
    <dgm:pt modelId="{E39E8164-DBFA-49DD-91E6-EE567382AA99}" type="parTrans" cxnId="{DCF78EA9-4547-46BE-8F79-A3624B244D57}">
      <dgm:prSet/>
      <dgm:spPr/>
      <dgm:t>
        <a:bodyPr/>
        <a:lstStyle/>
        <a:p>
          <a:endParaRPr lang="es-CO" sz="1200"/>
        </a:p>
      </dgm:t>
    </dgm:pt>
    <dgm:pt modelId="{ED2C24DF-27FC-4753-8C7D-16FE44F4CA0A}" type="sibTrans" cxnId="{DCF78EA9-4547-46BE-8F79-A3624B244D57}">
      <dgm:prSet/>
      <dgm:spPr/>
      <dgm:t>
        <a:bodyPr/>
        <a:lstStyle/>
        <a:p>
          <a:endParaRPr lang="es-CO" sz="1200"/>
        </a:p>
      </dgm:t>
    </dgm:pt>
    <dgm:pt modelId="{45AB04BB-358F-447A-89B2-7206F4DD30A9}">
      <dgm:prSet phldrT="[Texto]" custT="1"/>
      <dgm:spPr/>
      <dgm:t>
        <a:bodyPr/>
        <a:lstStyle/>
        <a:p>
          <a:r>
            <a:rPr lang="es-CO" sz="1200" dirty="0" smtClean="0">
              <a:hlinkClick xmlns:r="http://schemas.openxmlformats.org/officeDocument/2006/relationships" r:id="rId3" action="ppaction://hlinksldjump"/>
            </a:rPr>
            <a:t>Gafas de protección</a:t>
          </a:r>
          <a:endParaRPr lang="es-CO" sz="1200" dirty="0"/>
        </a:p>
      </dgm:t>
    </dgm:pt>
    <dgm:pt modelId="{31E1C621-9873-44D7-8618-072BB7CC2468}" type="parTrans" cxnId="{B2769CCB-3261-4C26-9A67-795B1CBACF83}">
      <dgm:prSet/>
      <dgm:spPr/>
      <dgm:t>
        <a:bodyPr/>
        <a:lstStyle/>
        <a:p>
          <a:endParaRPr lang="es-CO" sz="1200"/>
        </a:p>
      </dgm:t>
    </dgm:pt>
    <dgm:pt modelId="{87269F61-4FF7-45AD-B7EA-83C89B52C365}" type="sibTrans" cxnId="{B2769CCB-3261-4C26-9A67-795B1CBACF83}">
      <dgm:prSet/>
      <dgm:spPr/>
      <dgm:t>
        <a:bodyPr/>
        <a:lstStyle/>
        <a:p>
          <a:endParaRPr lang="es-CO" sz="1200"/>
        </a:p>
      </dgm:t>
    </dgm:pt>
    <dgm:pt modelId="{9132C7B3-0A82-48CD-9473-B7C051F24D19}">
      <dgm:prSet phldrT="[Texto]" custT="1"/>
      <dgm:spPr/>
      <dgm:t>
        <a:bodyPr/>
        <a:lstStyle/>
        <a:p>
          <a:r>
            <a:rPr lang="es-CO" sz="1200" dirty="0" smtClean="0">
              <a:hlinkClick xmlns:r="http://schemas.openxmlformats.org/officeDocument/2006/relationships" r:id="rId4" action="ppaction://hlinksldjump"/>
            </a:rPr>
            <a:t>Equipos de protección personal cascos </a:t>
          </a:r>
          <a:endParaRPr lang="es-CO" sz="1200" dirty="0"/>
        </a:p>
      </dgm:t>
    </dgm:pt>
    <dgm:pt modelId="{37EE4EF4-5358-455F-AB8A-69ADE0658192}" type="parTrans" cxnId="{F7AC7F5B-B028-41A5-A0FA-EC659697A01D}">
      <dgm:prSet/>
      <dgm:spPr/>
      <dgm:t>
        <a:bodyPr/>
        <a:lstStyle/>
        <a:p>
          <a:endParaRPr lang="es-CO" sz="1200"/>
        </a:p>
      </dgm:t>
    </dgm:pt>
    <dgm:pt modelId="{0AB0427C-5584-47F3-8AEE-C790CBEF10B4}" type="sibTrans" cxnId="{F7AC7F5B-B028-41A5-A0FA-EC659697A01D}">
      <dgm:prSet/>
      <dgm:spPr/>
      <dgm:t>
        <a:bodyPr/>
        <a:lstStyle/>
        <a:p>
          <a:endParaRPr lang="es-CO" sz="1200"/>
        </a:p>
      </dgm:t>
    </dgm:pt>
    <dgm:pt modelId="{0B3C5067-13D9-4623-B10F-D08C5247A6D8}">
      <dgm:prSet custT="1"/>
      <dgm:spPr/>
      <dgm:t>
        <a:bodyPr/>
        <a:lstStyle/>
        <a:p>
          <a:r>
            <a:rPr lang="es-CO" sz="1200" dirty="0" smtClean="0">
              <a:hlinkClick xmlns:r="http://schemas.openxmlformats.org/officeDocument/2006/relationships" r:id="rId5" action="ppaction://hlinksldjump"/>
            </a:rPr>
            <a:t>BOTAS DIELECTRICAS</a:t>
          </a:r>
          <a:endParaRPr lang="es-CO" sz="1200" dirty="0"/>
        </a:p>
      </dgm:t>
    </dgm:pt>
    <dgm:pt modelId="{4E094FC5-EF9F-4886-84D1-404B5B6FB02E}" type="parTrans" cxnId="{1B73F243-BDC7-47C7-99CA-8F34D11BF4DE}">
      <dgm:prSet/>
      <dgm:spPr/>
      <dgm:t>
        <a:bodyPr/>
        <a:lstStyle/>
        <a:p>
          <a:endParaRPr lang="es-CO" sz="1200"/>
        </a:p>
      </dgm:t>
    </dgm:pt>
    <dgm:pt modelId="{33591689-4222-4EB0-AB1A-ABD47AD92410}" type="sibTrans" cxnId="{1B73F243-BDC7-47C7-99CA-8F34D11BF4DE}">
      <dgm:prSet/>
      <dgm:spPr/>
      <dgm:t>
        <a:bodyPr/>
        <a:lstStyle/>
        <a:p>
          <a:endParaRPr lang="es-CO" sz="1200"/>
        </a:p>
      </dgm:t>
    </dgm:pt>
    <dgm:pt modelId="{45A8CFCF-60F0-4542-8C76-C174EF60C64E}">
      <dgm:prSet custT="1"/>
      <dgm:spPr/>
      <dgm:t>
        <a:bodyPr/>
        <a:lstStyle/>
        <a:p>
          <a:r>
            <a:rPr lang="es-CO" sz="1200" dirty="0" smtClean="0">
              <a:hlinkClick xmlns:r="http://schemas.openxmlformats.org/officeDocument/2006/relationships" r:id="rId6" action="ppaction://hlinksldjump"/>
            </a:rPr>
            <a:t>Protección ante arcos eléctricos</a:t>
          </a:r>
          <a:endParaRPr lang="es-CO" sz="1200" dirty="0"/>
        </a:p>
      </dgm:t>
    </dgm:pt>
    <dgm:pt modelId="{FE815CD0-0FE3-4F58-80E0-F2DDD188B408}" type="parTrans" cxnId="{49F49B01-BF6B-4910-BE5C-5CC373926D0D}">
      <dgm:prSet/>
      <dgm:spPr/>
      <dgm:t>
        <a:bodyPr/>
        <a:lstStyle/>
        <a:p>
          <a:endParaRPr lang="es-CO" sz="1200"/>
        </a:p>
      </dgm:t>
    </dgm:pt>
    <dgm:pt modelId="{71F4EB90-C053-4C3C-A528-32D5D9DDA6B1}" type="sibTrans" cxnId="{49F49B01-BF6B-4910-BE5C-5CC373926D0D}">
      <dgm:prSet/>
      <dgm:spPr/>
      <dgm:t>
        <a:bodyPr/>
        <a:lstStyle/>
        <a:p>
          <a:endParaRPr lang="es-CO" sz="1200"/>
        </a:p>
      </dgm:t>
    </dgm:pt>
    <dgm:pt modelId="{716393E0-A492-48FA-BCD2-99513BDF2542}">
      <dgm:prSet/>
      <dgm:spPr/>
      <dgm:t>
        <a:bodyPr/>
        <a:lstStyle/>
        <a:p>
          <a:r>
            <a:rPr lang="es-CO" dirty="0" smtClean="0">
              <a:hlinkClick xmlns:r="http://schemas.openxmlformats.org/officeDocument/2006/relationships" r:id="rId7" action="ppaction://hlinksldjump"/>
            </a:rPr>
            <a:t>Alfombras aislantes</a:t>
          </a:r>
          <a:endParaRPr lang="es-CO" dirty="0"/>
        </a:p>
      </dgm:t>
    </dgm:pt>
    <dgm:pt modelId="{AF13F8F4-4192-48B3-AA89-D9E945865AB8}" type="parTrans" cxnId="{2DFAF053-2A06-4A08-9C1E-13D810694242}">
      <dgm:prSet/>
      <dgm:spPr/>
      <dgm:t>
        <a:bodyPr/>
        <a:lstStyle/>
        <a:p>
          <a:endParaRPr lang="es-CO"/>
        </a:p>
      </dgm:t>
    </dgm:pt>
    <dgm:pt modelId="{0F12D075-C544-426D-8C5B-59403FD2309D}" type="sibTrans" cxnId="{2DFAF053-2A06-4A08-9C1E-13D810694242}">
      <dgm:prSet/>
      <dgm:spPr/>
      <dgm:t>
        <a:bodyPr/>
        <a:lstStyle/>
        <a:p>
          <a:endParaRPr lang="es-CO"/>
        </a:p>
      </dgm:t>
    </dgm:pt>
    <dgm:pt modelId="{36649202-EABC-4732-AA53-42EE21AE811D}">
      <dgm:prSet/>
      <dgm:spPr/>
      <dgm:t>
        <a:bodyPr/>
        <a:lstStyle/>
        <a:p>
          <a:r>
            <a:rPr lang="es-CO" dirty="0" smtClean="0">
              <a:hlinkClick xmlns:r="http://schemas.openxmlformats.org/officeDocument/2006/relationships" r:id="rId8" action="ppaction://hlinksldjump"/>
            </a:rPr>
            <a:t>Banquetas aislantes</a:t>
          </a:r>
          <a:endParaRPr lang="es-CO" dirty="0"/>
        </a:p>
      </dgm:t>
    </dgm:pt>
    <dgm:pt modelId="{4D79C91D-2B95-4A79-BE9D-25CC192BD2A7}" type="parTrans" cxnId="{EC038CA4-BC38-4459-BD24-A3BBC2256A30}">
      <dgm:prSet/>
      <dgm:spPr/>
      <dgm:t>
        <a:bodyPr/>
        <a:lstStyle/>
        <a:p>
          <a:endParaRPr lang="es-CO"/>
        </a:p>
      </dgm:t>
    </dgm:pt>
    <dgm:pt modelId="{4FBE3CEE-D530-4233-90F1-8C88C56A94D9}" type="sibTrans" cxnId="{EC038CA4-BC38-4459-BD24-A3BBC2256A30}">
      <dgm:prSet/>
      <dgm:spPr/>
      <dgm:t>
        <a:bodyPr/>
        <a:lstStyle/>
        <a:p>
          <a:endParaRPr lang="es-CO"/>
        </a:p>
      </dgm:t>
    </dgm:pt>
    <dgm:pt modelId="{A8940917-56AC-48C1-8A8D-EF9467A48ACD}">
      <dgm:prSet/>
      <dgm:spPr/>
      <dgm:t>
        <a:bodyPr/>
        <a:lstStyle/>
        <a:p>
          <a:r>
            <a:rPr lang="es-CO" dirty="0" smtClean="0">
              <a:hlinkClick xmlns:r="http://schemas.openxmlformats.org/officeDocument/2006/relationships" r:id="rId9" action="ppaction://hlinksldjump"/>
            </a:rPr>
            <a:t>Arnés dieléctrico </a:t>
          </a:r>
          <a:endParaRPr lang="es-CO" dirty="0"/>
        </a:p>
      </dgm:t>
    </dgm:pt>
    <dgm:pt modelId="{86D3D4D9-E0DA-4167-B4A1-FC265CA60448}" type="parTrans" cxnId="{B85CA5D9-073A-4E47-AB05-246C8A1AA9E9}">
      <dgm:prSet/>
      <dgm:spPr/>
    </dgm:pt>
    <dgm:pt modelId="{4BBDCCF3-7C60-420D-BDE5-F1BF482C5E16}" type="sibTrans" cxnId="{B85CA5D9-073A-4E47-AB05-246C8A1AA9E9}">
      <dgm:prSet/>
      <dgm:spPr/>
    </dgm:pt>
    <dgm:pt modelId="{CFA07540-E779-4F9C-85EF-A6BE6972A775}" type="pres">
      <dgm:prSet presAssocID="{E7EEC80B-A55D-49D1-B2F4-A9967B4AE0E8}" presName="Name0" presStyleCnt="0">
        <dgm:presLayoutVars>
          <dgm:chMax val="1"/>
          <dgm:dir/>
          <dgm:animLvl val="ctr"/>
          <dgm:resizeHandles val="exact"/>
        </dgm:presLayoutVars>
      </dgm:prSet>
      <dgm:spPr/>
      <dgm:t>
        <a:bodyPr/>
        <a:lstStyle/>
        <a:p>
          <a:endParaRPr lang="es-CO"/>
        </a:p>
      </dgm:t>
    </dgm:pt>
    <dgm:pt modelId="{530E0DBE-85C3-4092-9B6C-2DA108E72011}" type="pres">
      <dgm:prSet presAssocID="{AF73A35A-7365-45F3-AB07-92691165A26A}" presName="centerShape" presStyleLbl="node0" presStyleIdx="0" presStyleCnt="1"/>
      <dgm:spPr/>
      <dgm:t>
        <a:bodyPr/>
        <a:lstStyle/>
        <a:p>
          <a:endParaRPr lang="es-CO"/>
        </a:p>
      </dgm:t>
    </dgm:pt>
    <dgm:pt modelId="{9D81AF83-916B-4AE7-AF42-5E46C262EB22}" type="pres">
      <dgm:prSet presAssocID="{0B3C5067-13D9-4623-B10F-D08C5247A6D8}" presName="node" presStyleLbl="node1" presStyleIdx="0" presStyleCnt="9" custScaleX="169247">
        <dgm:presLayoutVars>
          <dgm:bulletEnabled val="1"/>
        </dgm:presLayoutVars>
      </dgm:prSet>
      <dgm:spPr/>
      <dgm:t>
        <a:bodyPr/>
        <a:lstStyle/>
        <a:p>
          <a:endParaRPr lang="es-CO"/>
        </a:p>
      </dgm:t>
    </dgm:pt>
    <dgm:pt modelId="{FF85F6BF-D791-4829-8380-5EBAF44FFA3C}" type="pres">
      <dgm:prSet presAssocID="{0B3C5067-13D9-4623-B10F-D08C5247A6D8}" presName="dummy" presStyleCnt="0"/>
      <dgm:spPr/>
    </dgm:pt>
    <dgm:pt modelId="{AABE58C1-E670-48A5-8064-1A18E6FDED96}" type="pres">
      <dgm:prSet presAssocID="{33591689-4222-4EB0-AB1A-ABD47AD92410}" presName="sibTrans" presStyleLbl="sibTrans2D1" presStyleIdx="0" presStyleCnt="9"/>
      <dgm:spPr/>
      <dgm:t>
        <a:bodyPr/>
        <a:lstStyle/>
        <a:p>
          <a:endParaRPr lang="es-CO"/>
        </a:p>
      </dgm:t>
    </dgm:pt>
    <dgm:pt modelId="{8CF1876A-C36A-4536-A732-5BCC29CA99D5}" type="pres">
      <dgm:prSet presAssocID="{45A8CFCF-60F0-4542-8C76-C174EF60C64E}" presName="node" presStyleLbl="node1" presStyleIdx="1" presStyleCnt="9" custScaleX="133237">
        <dgm:presLayoutVars>
          <dgm:bulletEnabled val="1"/>
        </dgm:presLayoutVars>
      </dgm:prSet>
      <dgm:spPr/>
      <dgm:t>
        <a:bodyPr/>
        <a:lstStyle/>
        <a:p>
          <a:endParaRPr lang="es-CO"/>
        </a:p>
      </dgm:t>
    </dgm:pt>
    <dgm:pt modelId="{11DD9C32-99F6-4094-BA88-95DEE49EBF26}" type="pres">
      <dgm:prSet presAssocID="{45A8CFCF-60F0-4542-8C76-C174EF60C64E}" presName="dummy" presStyleCnt="0"/>
      <dgm:spPr/>
    </dgm:pt>
    <dgm:pt modelId="{242F2082-A6D0-411D-9032-15D8E487A65F}" type="pres">
      <dgm:prSet presAssocID="{71F4EB90-C053-4C3C-A528-32D5D9DDA6B1}" presName="sibTrans" presStyleLbl="sibTrans2D1" presStyleIdx="1" presStyleCnt="9"/>
      <dgm:spPr/>
      <dgm:t>
        <a:bodyPr/>
        <a:lstStyle/>
        <a:p>
          <a:endParaRPr lang="es-CO"/>
        </a:p>
      </dgm:t>
    </dgm:pt>
    <dgm:pt modelId="{86FFC165-3A99-4239-8B2C-0C54180FE534}" type="pres">
      <dgm:prSet presAssocID="{A291C560-18AF-477E-9B58-82E0FEDB6A6A}" presName="node" presStyleLbl="node1" presStyleIdx="2" presStyleCnt="9" custScaleX="140253">
        <dgm:presLayoutVars>
          <dgm:bulletEnabled val="1"/>
        </dgm:presLayoutVars>
      </dgm:prSet>
      <dgm:spPr/>
      <dgm:t>
        <a:bodyPr/>
        <a:lstStyle/>
        <a:p>
          <a:endParaRPr lang="es-CO"/>
        </a:p>
      </dgm:t>
    </dgm:pt>
    <dgm:pt modelId="{C9B329C1-1D6E-490E-86DD-E3B0DBD51142}" type="pres">
      <dgm:prSet presAssocID="{A291C560-18AF-477E-9B58-82E0FEDB6A6A}" presName="dummy" presStyleCnt="0"/>
      <dgm:spPr/>
    </dgm:pt>
    <dgm:pt modelId="{81EA5298-5846-47DC-A71F-133AB790C0E4}" type="pres">
      <dgm:prSet presAssocID="{FE9D7491-5CBD-4F5C-BFFA-13C68F2628B8}" presName="sibTrans" presStyleLbl="sibTrans2D1" presStyleIdx="2" presStyleCnt="9"/>
      <dgm:spPr/>
      <dgm:t>
        <a:bodyPr/>
        <a:lstStyle/>
        <a:p>
          <a:endParaRPr lang="es-CO"/>
        </a:p>
      </dgm:t>
    </dgm:pt>
    <dgm:pt modelId="{8DC3D9F8-CADF-4BCB-8902-1F8AC02CB267}" type="pres">
      <dgm:prSet presAssocID="{A8940917-56AC-48C1-8A8D-EF9467A48ACD}" presName="node" presStyleLbl="node1" presStyleIdx="3" presStyleCnt="9">
        <dgm:presLayoutVars>
          <dgm:bulletEnabled val="1"/>
        </dgm:presLayoutVars>
      </dgm:prSet>
      <dgm:spPr/>
      <dgm:t>
        <a:bodyPr/>
        <a:lstStyle/>
        <a:p>
          <a:endParaRPr lang="es-CO"/>
        </a:p>
      </dgm:t>
    </dgm:pt>
    <dgm:pt modelId="{9BFF8EA6-C4F2-426C-AA6D-05DA377648EA}" type="pres">
      <dgm:prSet presAssocID="{A8940917-56AC-48C1-8A8D-EF9467A48ACD}" presName="dummy" presStyleCnt="0"/>
      <dgm:spPr/>
    </dgm:pt>
    <dgm:pt modelId="{E0898EF4-3842-4A56-BE1F-9A0D932C76AE}" type="pres">
      <dgm:prSet presAssocID="{4BBDCCF3-7C60-420D-BDE5-F1BF482C5E16}" presName="sibTrans" presStyleLbl="sibTrans2D1" presStyleIdx="3" presStyleCnt="9"/>
      <dgm:spPr/>
    </dgm:pt>
    <dgm:pt modelId="{95AE6C63-8427-4622-9FD2-5D0963C8D81F}" type="pres">
      <dgm:prSet presAssocID="{716393E0-A492-48FA-BCD2-99513BDF2542}" presName="node" presStyleLbl="node1" presStyleIdx="4" presStyleCnt="9">
        <dgm:presLayoutVars>
          <dgm:bulletEnabled val="1"/>
        </dgm:presLayoutVars>
      </dgm:prSet>
      <dgm:spPr/>
      <dgm:t>
        <a:bodyPr/>
        <a:lstStyle/>
        <a:p>
          <a:endParaRPr lang="es-CO"/>
        </a:p>
      </dgm:t>
    </dgm:pt>
    <dgm:pt modelId="{E63DBC4B-3D71-4CBA-9C9A-0B50A5BBD080}" type="pres">
      <dgm:prSet presAssocID="{716393E0-A492-48FA-BCD2-99513BDF2542}" presName="dummy" presStyleCnt="0"/>
      <dgm:spPr/>
    </dgm:pt>
    <dgm:pt modelId="{6A4C9CE2-D34F-4A08-A4ED-83856CE70CAF}" type="pres">
      <dgm:prSet presAssocID="{0F12D075-C544-426D-8C5B-59403FD2309D}" presName="sibTrans" presStyleLbl="sibTrans2D1" presStyleIdx="4" presStyleCnt="9"/>
      <dgm:spPr/>
      <dgm:t>
        <a:bodyPr/>
        <a:lstStyle/>
        <a:p>
          <a:endParaRPr lang="es-CO"/>
        </a:p>
      </dgm:t>
    </dgm:pt>
    <dgm:pt modelId="{272DF123-73AD-4CF4-AA6D-B866984582B2}" type="pres">
      <dgm:prSet presAssocID="{36649202-EABC-4732-AA53-42EE21AE811D}" presName="node" presStyleLbl="node1" presStyleIdx="5" presStyleCnt="9">
        <dgm:presLayoutVars>
          <dgm:bulletEnabled val="1"/>
        </dgm:presLayoutVars>
      </dgm:prSet>
      <dgm:spPr/>
      <dgm:t>
        <a:bodyPr/>
        <a:lstStyle/>
        <a:p>
          <a:endParaRPr lang="es-CO"/>
        </a:p>
      </dgm:t>
    </dgm:pt>
    <dgm:pt modelId="{708E5C53-9F2E-4251-8B11-933BF05FA751}" type="pres">
      <dgm:prSet presAssocID="{36649202-EABC-4732-AA53-42EE21AE811D}" presName="dummy" presStyleCnt="0"/>
      <dgm:spPr/>
    </dgm:pt>
    <dgm:pt modelId="{947314BC-F2C0-4F6B-86A7-FF890A04F609}" type="pres">
      <dgm:prSet presAssocID="{4FBE3CEE-D530-4233-90F1-8C88C56A94D9}" presName="sibTrans" presStyleLbl="sibTrans2D1" presStyleIdx="5" presStyleCnt="9"/>
      <dgm:spPr/>
      <dgm:t>
        <a:bodyPr/>
        <a:lstStyle/>
        <a:p>
          <a:endParaRPr lang="es-CO"/>
        </a:p>
      </dgm:t>
    </dgm:pt>
    <dgm:pt modelId="{50849547-E804-4035-9694-8B55C7ECEF0A}" type="pres">
      <dgm:prSet presAssocID="{C26FDA39-E7A5-4BB2-BC5B-774F242BE0B4}" presName="node" presStyleLbl="node1" presStyleIdx="6" presStyleCnt="9" custScaleX="187691" custScaleY="122785">
        <dgm:presLayoutVars>
          <dgm:bulletEnabled val="1"/>
        </dgm:presLayoutVars>
      </dgm:prSet>
      <dgm:spPr/>
      <dgm:t>
        <a:bodyPr/>
        <a:lstStyle/>
        <a:p>
          <a:endParaRPr lang="es-CO"/>
        </a:p>
      </dgm:t>
    </dgm:pt>
    <dgm:pt modelId="{11CD5F8B-13E6-428E-AE17-DC4A5C9361BC}" type="pres">
      <dgm:prSet presAssocID="{C26FDA39-E7A5-4BB2-BC5B-774F242BE0B4}" presName="dummy" presStyleCnt="0"/>
      <dgm:spPr/>
    </dgm:pt>
    <dgm:pt modelId="{834F2E46-1DF9-44BE-B40C-469E046BB854}" type="pres">
      <dgm:prSet presAssocID="{ED2C24DF-27FC-4753-8C7D-16FE44F4CA0A}" presName="sibTrans" presStyleLbl="sibTrans2D1" presStyleIdx="6" presStyleCnt="9"/>
      <dgm:spPr/>
      <dgm:t>
        <a:bodyPr/>
        <a:lstStyle/>
        <a:p>
          <a:endParaRPr lang="es-CO"/>
        </a:p>
      </dgm:t>
    </dgm:pt>
    <dgm:pt modelId="{F4E201DA-DA72-401F-9B54-A2FD69478DB6}" type="pres">
      <dgm:prSet presAssocID="{45AB04BB-358F-447A-89B2-7206F4DD30A9}" presName="node" presStyleLbl="node1" presStyleIdx="7" presStyleCnt="9" custScaleX="137894">
        <dgm:presLayoutVars>
          <dgm:bulletEnabled val="1"/>
        </dgm:presLayoutVars>
      </dgm:prSet>
      <dgm:spPr/>
      <dgm:t>
        <a:bodyPr/>
        <a:lstStyle/>
        <a:p>
          <a:endParaRPr lang="es-CO"/>
        </a:p>
      </dgm:t>
    </dgm:pt>
    <dgm:pt modelId="{6FF5DA83-CC46-4E64-9C13-DCF80DCE8A06}" type="pres">
      <dgm:prSet presAssocID="{45AB04BB-358F-447A-89B2-7206F4DD30A9}" presName="dummy" presStyleCnt="0"/>
      <dgm:spPr/>
    </dgm:pt>
    <dgm:pt modelId="{88E75DB0-8F05-490A-936D-E6AF78E38F24}" type="pres">
      <dgm:prSet presAssocID="{87269F61-4FF7-45AD-B7EA-83C89B52C365}" presName="sibTrans" presStyleLbl="sibTrans2D1" presStyleIdx="7" presStyleCnt="9"/>
      <dgm:spPr/>
      <dgm:t>
        <a:bodyPr/>
        <a:lstStyle/>
        <a:p>
          <a:endParaRPr lang="es-CO"/>
        </a:p>
      </dgm:t>
    </dgm:pt>
    <dgm:pt modelId="{84890523-1177-4E4A-91A1-D1D9E46539F3}" type="pres">
      <dgm:prSet presAssocID="{9132C7B3-0A82-48CD-9473-B7C051F24D19}" presName="node" presStyleLbl="node1" presStyleIdx="8" presStyleCnt="9" custScaleX="149825">
        <dgm:presLayoutVars>
          <dgm:bulletEnabled val="1"/>
        </dgm:presLayoutVars>
      </dgm:prSet>
      <dgm:spPr/>
      <dgm:t>
        <a:bodyPr/>
        <a:lstStyle/>
        <a:p>
          <a:endParaRPr lang="es-CO"/>
        </a:p>
      </dgm:t>
    </dgm:pt>
    <dgm:pt modelId="{1DAC833D-5A6C-441D-9EF9-A2F2BA7B13F9}" type="pres">
      <dgm:prSet presAssocID="{9132C7B3-0A82-48CD-9473-B7C051F24D19}" presName="dummy" presStyleCnt="0"/>
      <dgm:spPr/>
    </dgm:pt>
    <dgm:pt modelId="{8AF54F0A-30F4-475C-9580-D6ACE1F34D5B}" type="pres">
      <dgm:prSet presAssocID="{0AB0427C-5584-47F3-8AEE-C790CBEF10B4}" presName="sibTrans" presStyleLbl="sibTrans2D1" presStyleIdx="8" presStyleCnt="9"/>
      <dgm:spPr/>
      <dgm:t>
        <a:bodyPr/>
        <a:lstStyle/>
        <a:p>
          <a:endParaRPr lang="es-CO"/>
        </a:p>
      </dgm:t>
    </dgm:pt>
  </dgm:ptLst>
  <dgm:cxnLst>
    <dgm:cxn modelId="{DCF78EA9-4547-46BE-8F79-A3624B244D57}" srcId="{AF73A35A-7365-45F3-AB07-92691165A26A}" destId="{C26FDA39-E7A5-4BB2-BC5B-774F242BE0B4}" srcOrd="6" destOrd="0" parTransId="{E39E8164-DBFA-49DD-91E6-EE567382AA99}" sibTransId="{ED2C24DF-27FC-4753-8C7D-16FE44F4CA0A}"/>
    <dgm:cxn modelId="{9D1743CF-C1D0-44EF-9D95-E689961DBFB2}" type="presOf" srcId="{87269F61-4FF7-45AD-B7EA-83C89B52C365}" destId="{88E75DB0-8F05-490A-936D-E6AF78E38F24}" srcOrd="0" destOrd="0" presId="urn:microsoft.com/office/officeart/2005/8/layout/radial6"/>
    <dgm:cxn modelId="{CE63A572-0152-445C-B361-686B91E98D20}" type="presOf" srcId="{A8940917-56AC-48C1-8A8D-EF9467A48ACD}" destId="{8DC3D9F8-CADF-4BCB-8902-1F8AC02CB267}" srcOrd="0" destOrd="0" presId="urn:microsoft.com/office/officeart/2005/8/layout/radial6"/>
    <dgm:cxn modelId="{4966DA72-7567-49FD-A899-4948AB67E0E2}" type="presOf" srcId="{71F4EB90-C053-4C3C-A528-32D5D9DDA6B1}" destId="{242F2082-A6D0-411D-9032-15D8E487A65F}" srcOrd="0" destOrd="0" presId="urn:microsoft.com/office/officeart/2005/8/layout/radial6"/>
    <dgm:cxn modelId="{8A887D51-7358-43CE-B28E-02A9AA2E1B91}" type="presOf" srcId="{ED2C24DF-27FC-4753-8C7D-16FE44F4CA0A}" destId="{834F2E46-1DF9-44BE-B40C-469E046BB854}" srcOrd="0" destOrd="0" presId="urn:microsoft.com/office/officeart/2005/8/layout/radial6"/>
    <dgm:cxn modelId="{8A029985-6D9F-40FA-83F2-8D0FEFB89904}" type="presOf" srcId="{E7EEC80B-A55D-49D1-B2F4-A9967B4AE0E8}" destId="{CFA07540-E779-4F9C-85EF-A6BE6972A775}" srcOrd="0" destOrd="0" presId="urn:microsoft.com/office/officeart/2005/8/layout/radial6"/>
    <dgm:cxn modelId="{D2E3D543-91DD-4A09-BAB2-6B063195F315}" srcId="{AF73A35A-7365-45F3-AB07-92691165A26A}" destId="{A291C560-18AF-477E-9B58-82E0FEDB6A6A}" srcOrd="2" destOrd="0" parTransId="{E3E2BAB8-F1E5-4AFC-8A95-A7EBAC678439}" sibTransId="{FE9D7491-5CBD-4F5C-BFFA-13C68F2628B8}"/>
    <dgm:cxn modelId="{2660D6DB-A06B-4B29-8879-F1E887BC6A37}" type="presOf" srcId="{716393E0-A492-48FA-BCD2-99513BDF2542}" destId="{95AE6C63-8427-4622-9FD2-5D0963C8D81F}" srcOrd="0" destOrd="0" presId="urn:microsoft.com/office/officeart/2005/8/layout/radial6"/>
    <dgm:cxn modelId="{2DFAF053-2A06-4A08-9C1E-13D810694242}" srcId="{AF73A35A-7365-45F3-AB07-92691165A26A}" destId="{716393E0-A492-48FA-BCD2-99513BDF2542}" srcOrd="4" destOrd="0" parTransId="{AF13F8F4-4192-48B3-AA89-D9E945865AB8}" sibTransId="{0F12D075-C544-426D-8C5B-59403FD2309D}"/>
    <dgm:cxn modelId="{EECBE30E-C539-4046-9AD2-AFAB0BC3017F}" type="presOf" srcId="{C26FDA39-E7A5-4BB2-BC5B-774F242BE0B4}" destId="{50849547-E804-4035-9694-8B55C7ECEF0A}" srcOrd="0" destOrd="0" presId="urn:microsoft.com/office/officeart/2005/8/layout/radial6"/>
    <dgm:cxn modelId="{B85CA5D9-073A-4E47-AB05-246C8A1AA9E9}" srcId="{AF73A35A-7365-45F3-AB07-92691165A26A}" destId="{A8940917-56AC-48C1-8A8D-EF9467A48ACD}" srcOrd="3" destOrd="0" parTransId="{86D3D4D9-E0DA-4167-B4A1-FC265CA60448}" sibTransId="{4BBDCCF3-7C60-420D-BDE5-F1BF482C5E16}"/>
    <dgm:cxn modelId="{806B416D-AD91-49A0-8602-ECFD395C8EA0}" type="presOf" srcId="{36649202-EABC-4732-AA53-42EE21AE811D}" destId="{272DF123-73AD-4CF4-AA6D-B866984582B2}" srcOrd="0" destOrd="0" presId="urn:microsoft.com/office/officeart/2005/8/layout/radial6"/>
    <dgm:cxn modelId="{49F49B01-BF6B-4910-BE5C-5CC373926D0D}" srcId="{AF73A35A-7365-45F3-AB07-92691165A26A}" destId="{45A8CFCF-60F0-4542-8C76-C174EF60C64E}" srcOrd="1" destOrd="0" parTransId="{FE815CD0-0FE3-4F58-80E0-F2DDD188B408}" sibTransId="{71F4EB90-C053-4C3C-A528-32D5D9DDA6B1}"/>
    <dgm:cxn modelId="{E4695C43-A458-4BA0-A7F4-88A467910630}" type="presOf" srcId="{9132C7B3-0A82-48CD-9473-B7C051F24D19}" destId="{84890523-1177-4E4A-91A1-D1D9E46539F3}" srcOrd="0" destOrd="0" presId="urn:microsoft.com/office/officeart/2005/8/layout/radial6"/>
    <dgm:cxn modelId="{857D9E3F-C026-4597-956D-664BEC87F84D}" type="presOf" srcId="{0AB0427C-5584-47F3-8AEE-C790CBEF10B4}" destId="{8AF54F0A-30F4-475C-9580-D6ACE1F34D5B}" srcOrd="0" destOrd="0" presId="urn:microsoft.com/office/officeart/2005/8/layout/radial6"/>
    <dgm:cxn modelId="{1F927AC1-8E70-451B-B2F6-E9681124B916}" type="presOf" srcId="{A291C560-18AF-477E-9B58-82E0FEDB6A6A}" destId="{86FFC165-3A99-4239-8B2C-0C54180FE534}" srcOrd="0" destOrd="0" presId="urn:microsoft.com/office/officeart/2005/8/layout/radial6"/>
    <dgm:cxn modelId="{618B5C76-A239-4FF2-A736-974712C2F779}" type="presOf" srcId="{0F12D075-C544-426D-8C5B-59403FD2309D}" destId="{6A4C9CE2-D34F-4A08-A4ED-83856CE70CAF}" srcOrd="0" destOrd="0" presId="urn:microsoft.com/office/officeart/2005/8/layout/radial6"/>
    <dgm:cxn modelId="{880C98B8-A89D-469A-A2DB-4FB045E421DE}" type="presOf" srcId="{4BBDCCF3-7C60-420D-BDE5-F1BF482C5E16}" destId="{E0898EF4-3842-4A56-BE1F-9A0D932C76AE}" srcOrd="0" destOrd="0" presId="urn:microsoft.com/office/officeart/2005/8/layout/radial6"/>
    <dgm:cxn modelId="{EC038CA4-BC38-4459-BD24-A3BBC2256A30}" srcId="{AF73A35A-7365-45F3-AB07-92691165A26A}" destId="{36649202-EABC-4732-AA53-42EE21AE811D}" srcOrd="5" destOrd="0" parTransId="{4D79C91D-2B95-4A79-BE9D-25CC192BD2A7}" sibTransId="{4FBE3CEE-D530-4233-90F1-8C88C56A94D9}"/>
    <dgm:cxn modelId="{C02C550E-9891-4773-8AA4-DDC6BDBA0199}" type="presOf" srcId="{4FBE3CEE-D530-4233-90F1-8C88C56A94D9}" destId="{947314BC-F2C0-4F6B-86A7-FF890A04F609}" srcOrd="0" destOrd="0" presId="urn:microsoft.com/office/officeart/2005/8/layout/radial6"/>
    <dgm:cxn modelId="{07A049AF-11CC-44BF-A6E1-561664994EC0}" type="presOf" srcId="{0B3C5067-13D9-4623-B10F-D08C5247A6D8}" destId="{9D81AF83-916B-4AE7-AF42-5E46C262EB22}" srcOrd="0" destOrd="0" presId="urn:microsoft.com/office/officeart/2005/8/layout/radial6"/>
    <dgm:cxn modelId="{B2769CCB-3261-4C26-9A67-795B1CBACF83}" srcId="{AF73A35A-7365-45F3-AB07-92691165A26A}" destId="{45AB04BB-358F-447A-89B2-7206F4DD30A9}" srcOrd="7" destOrd="0" parTransId="{31E1C621-9873-44D7-8618-072BB7CC2468}" sibTransId="{87269F61-4FF7-45AD-B7EA-83C89B52C365}"/>
    <dgm:cxn modelId="{1B73F243-BDC7-47C7-99CA-8F34D11BF4DE}" srcId="{AF73A35A-7365-45F3-AB07-92691165A26A}" destId="{0B3C5067-13D9-4623-B10F-D08C5247A6D8}" srcOrd="0" destOrd="0" parTransId="{4E094FC5-EF9F-4886-84D1-404B5B6FB02E}" sibTransId="{33591689-4222-4EB0-AB1A-ABD47AD92410}"/>
    <dgm:cxn modelId="{80CE0AD6-DEAF-45A0-83EB-96FE832DF13B}" type="presOf" srcId="{45A8CFCF-60F0-4542-8C76-C174EF60C64E}" destId="{8CF1876A-C36A-4536-A732-5BCC29CA99D5}" srcOrd="0" destOrd="0" presId="urn:microsoft.com/office/officeart/2005/8/layout/radial6"/>
    <dgm:cxn modelId="{F12DD446-FB7E-4340-917F-7E97FC95C106}" type="presOf" srcId="{33591689-4222-4EB0-AB1A-ABD47AD92410}" destId="{AABE58C1-E670-48A5-8064-1A18E6FDED96}" srcOrd="0" destOrd="0" presId="urn:microsoft.com/office/officeart/2005/8/layout/radial6"/>
    <dgm:cxn modelId="{68ED0F34-303D-4F67-8D09-A791D7413EFD}" type="presOf" srcId="{FE9D7491-5CBD-4F5C-BFFA-13C68F2628B8}" destId="{81EA5298-5846-47DC-A71F-133AB790C0E4}" srcOrd="0" destOrd="0" presId="urn:microsoft.com/office/officeart/2005/8/layout/radial6"/>
    <dgm:cxn modelId="{46236DA6-9B26-4A2C-8E00-DE7A9ECE53E6}" type="presOf" srcId="{45AB04BB-358F-447A-89B2-7206F4DD30A9}" destId="{F4E201DA-DA72-401F-9B54-A2FD69478DB6}" srcOrd="0" destOrd="0" presId="urn:microsoft.com/office/officeart/2005/8/layout/radial6"/>
    <dgm:cxn modelId="{666DD3F5-E9C3-470A-A4A8-6B87D471B0AB}" type="presOf" srcId="{AF73A35A-7365-45F3-AB07-92691165A26A}" destId="{530E0DBE-85C3-4092-9B6C-2DA108E72011}" srcOrd="0" destOrd="0" presId="urn:microsoft.com/office/officeart/2005/8/layout/radial6"/>
    <dgm:cxn modelId="{F7AC7F5B-B028-41A5-A0FA-EC659697A01D}" srcId="{AF73A35A-7365-45F3-AB07-92691165A26A}" destId="{9132C7B3-0A82-48CD-9473-B7C051F24D19}" srcOrd="8" destOrd="0" parTransId="{37EE4EF4-5358-455F-AB8A-69ADE0658192}" sibTransId="{0AB0427C-5584-47F3-8AEE-C790CBEF10B4}"/>
    <dgm:cxn modelId="{F8C56921-1207-4065-8EC9-4CC1CFA1B162}" srcId="{E7EEC80B-A55D-49D1-B2F4-A9967B4AE0E8}" destId="{AF73A35A-7365-45F3-AB07-92691165A26A}" srcOrd="0" destOrd="0" parTransId="{DE172329-168B-45F2-9EB4-86AD806E881B}" sibTransId="{552C075B-9658-4AE1-AB16-850B8979F277}"/>
    <dgm:cxn modelId="{50548A59-E980-48E7-8CAB-E1F7000D19A7}" type="presParOf" srcId="{CFA07540-E779-4F9C-85EF-A6BE6972A775}" destId="{530E0DBE-85C3-4092-9B6C-2DA108E72011}" srcOrd="0" destOrd="0" presId="urn:microsoft.com/office/officeart/2005/8/layout/radial6"/>
    <dgm:cxn modelId="{A052807E-3936-4E80-93FA-54B5B16C46B3}" type="presParOf" srcId="{CFA07540-E779-4F9C-85EF-A6BE6972A775}" destId="{9D81AF83-916B-4AE7-AF42-5E46C262EB22}" srcOrd="1" destOrd="0" presId="urn:microsoft.com/office/officeart/2005/8/layout/radial6"/>
    <dgm:cxn modelId="{2A7DB6B1-91A1-43DD-B8D8-2FB13ACBDF3E}" type="presParOf" srcId="{CFA07540-E779-4F9C-85EF-A6BE6972A775}" destId="{FF85F6BF-D791-4829-8380-5EBAF44FFA3C}" srcOrd="2" destOrd="0" presId="urn:microsoft.com/office/officeart/2005/8/layout/radial6"/>
    <dgm:cxn modelId="{EC86BD3C-81B5-44EE-A0DD-D87600A88141}" type="presParOf" srcId="{CFA07540-E779-4F9C-85EF-A6BE6972A775}" destId="{AABE58C1-E670-48A5-8064-1A18E6FDED96}" srcOrd="3" destOrd="0" presId="urn:microsoft.com/office/officeart/2005/8/layout/radial6"/>
    <dgm:cxn modelId="{8AFDD609-C315-46DB-8461-F56CADB94775}" type="presParOf" srcId="{CFA07540-E779-4F9C-85EF-A6BE6972A775}" destId="{8CF1876A-C36A-4536-A732-5BCC29CA99D5}" srcOrd="4" destOrd="0" presId="urn:microsoft.com/office/officeart/2005/8/layout/radial6"/>
    <dgm:cxn modelId="{83B854FA-7C67-48B1-96BA-A300944FF667}" type="presParOf" srcId="{CFA07540-E779-4F9C-85EF-A6BE6972A775}" destId="{11DD9C32-99F6-4094-BA88-95DEE49EBF26}" srcOrd="5" destOrd="0" presId="urn:microsoft.com/office/officeart/2005/8/layout/radial6"/>
    <dgm:cxn modelId="{64D300E3-19CC-4611-ADBC-CA349ABE1669}" type="presParOf" srcId="{CFA07540-E779-4F9C-85EF-A6BE6972A775}" destId="{242F2082-A6D0-411D-9032-15D8E487A65F}" srcOrd="6" destOrd="0" presId="urn:microsoft.com/office/officeart/2005/8/layout/radial6"/>
    <dgm:cxn modelId="{190A0C9C-E1A8-4ED3-B9D8-D86EA4097C86}" type="presParOf" srcId="{CFA07540-E779-4F9C-85EF-A6BE6972A775}" destId="{86FFC165-3A99-4239-8B2C-0C54180FE534}" srcOrd="7" destOrd="0" presId="urn:microsoft.com/office/officeart/2005/8/layout/radial6"/>
    <dgm:cxn modelId="{38F40051-E12B-4A6F-86D7-00DC91761B82}" type="presParOf" srcId="{CFA07540-E779-4F9C-85EF-A6BE6972A775}" destId="{C9B329C1-1D6E-490E-86DD-E3B0DBD51142}" srcOrd="8" destOrd="0" presId="urn:microsoft.com/office/officeart/2005/8/layout/radial6"/>
    <dgm:cxn modelId="{8BF9C57D-0A72-4FD0-AF65-2050D0D5CF40}" type="presParOf" srcId="{CFA07540-E779-4F9C-85EF-A6BE6972A775}" destId="{81EA5298-5846-47DC-A71F-133AB790C0E4}" srcOrd="9" destOrd="0" presId="urn:microsoft.com/office/officeart/2005/8/layout/radial6"/>
    <dgm:cxn modelId="{3BCAB51A-00A6-41F3-8D1B-001CAE8DC0FB}" type="presParOf" srcId="{CFA07540-E779-4F9C-85EF-A6BE6972A775}" destId="{8DC3D9F8-CADF-4BCB-8902-1F8AC02CB267}" srcOrd="10" destOrd="0" presId="urn:microsoft.com/office/officeart/2005/8/layout/radial6"/>
    <dgm:cxn modelId="{260FD4B9-741D-4E21-A787-A275918D7C72}" type="presParOf" srcId="{CFA07540-E779-4F9C-85EF-A6BE6972A775}" destId="{9BFF8EA6-C4F2-426C-AA6D-05DA377648EA}" srcOrd="11" destOrd="0" presId="urn:microsoft.com/office/officeart/2005/8/layout/radial6"/>
    <dgm:cxn modelId="{07A3AB77-C410-4071-A743-3117182E41F8}" type="presParOf" srcId="{CFA07540-E779-4F9C-85EF-A6BE6972A775}" destId="{E0898EF4-3842-4A56-BE1F-9A0D932C76AE}" srcOrd="12" destOrd="0" presId="urn:microsoft.com/office/officeart/2005/8/layout/radial6"/>
    <dgm:cxn modelId="{FC07FB1F-AE97-4B49-B3E2-85416017FE0A}" type="presParOf" srcId="{CFA07540-E779-4F9C-85EF-A6BE6972A775}" destId="{95AE6C63-8427-4622-9FD2-5D0963C8D81F}" srcOrd="13" destOrd="0" presId="urn:microsoft.com/office/officeart/2005/8/layout/radial6"/>
    <dgm:cxn modelId="{5BBB9FDA-4053-4D07-B90E-A9CB9C564A2A}" type="presParOf" srcId="{CFA07540-E779-4F9C-85EF-A6BE6972A775}" destId="{E63DBC4B-3D71-4CBA-9C9A-0B50A5BBD080}" srcOrd="14" destOrd="0" presId="urn:microsoft.com/office/officeart/2005/8/layout/radial6"/>
    <dgm:cxn modelId="{1E12C76B-82E7-43AC-9E47-C0B2C9ABD71F}" type="presParOf" srcId="{CFA07540-E779-4F9C-85EF-A6BE6972A775}" destId="{6A4C9CE2-D34F-4A08-A4ED-83856CE70CAF}" srcOrd="15" destOrd="0" presId="urn:microsoft.com/office/officeart/2005/8/layout/radial6"/>
    <dgm:cxn modelId="{CF49A075-DC93-4EC2-9294-4DBA9CEBA573}" type="presParOf" srcId="{CFA07540-E779-4F9C-85EF-A6BE6972A775}" destId="{272DF123-73AD-4CF4-AA6D-B866984582B2}" srcOrd="16" destOrd="0" presId="urn:microsoft.com/office/officeart/2005/8/layout/radial6"/>
    <dgm:cxn modelId="{7446B62F-3D82-4E35-8B85-284B7DBD883C}" type="presParOf" srcId="{CFA07540-E779-4F9C-85EF-A6BE6972A775}" destId="{708E5C53-9F2E-4251-8B11-933BF05FA751}" srcOrd="17" destOrd="0" presId="urn:microsoft.com/office/officeart/2005/8/layout/radial6"/>
    <dgm:cxn modelId="{51E9FE5D-F4A1-49E9-9FFD-7BFCB6057F4F}" type="presParOf" srcId="{CFA07540-E779-4F9C-85EF-A6BE6972A775}" destId="{947314BC-F2C0-4F6B-86A7-FF890A04F609}" srcOrd="18" destOrd="0" presId="urn:microsoft.com/office/officeart/2005/8/layout/radial6"/>
    <dgm:cxn modelId="{9098195B-ACB7-4FE2-BE0B-1FF205FC2111}" type="presParOf" srcId="{CFA07540-E779-4F9C-85EF-A6BE6972A775}" destId="{50849547-E804-4035-9694-8B55C7ECEF0A}" srcOrd="19" destOrd="0" presId="urn:microsoft.com/office/officeart/2005/8/layout/radial6"/>
    <dgm:cxn modelId="{D525839C-7252-4A09-BD90-CC32862153F2}" type="presParOf" srcId="{CFA07540-E779-4F9C-85EF-A6BE6972A775}" destId="{11CD5F8B-13E6-428E-AE17-DC4A5C9361BC}" srcOrd="20" destOrd="0" presId="urn:microsoft.com/office/officeart/2005/8/layout/radial6"/>
    <dgm:cxn modelId="{05097A36-56AB-4BF6-B29D-E524DC782C9D}" type="presParOf" srcId="{CFA07540-E779-4F9C-85EF-A6BE6972A775}" destId="{834F2E46-1DF9-44BE-B40C-469E046BB854}" srcOrd="21" destOrd="0" presId="urn:microsoft.com/office/officeart/2005/8/layout/radial6"/>
    <dgm:cxn modelId="{92D66583-2E39-4EAA-89E4-52C8935C6AB3}" type="presParOf" srcId="{CFA07540-E779-4F9C-85EF-A6BE6972A775}" destId="{F4E201DA-DA72-401F-9B54-A2FD69478DB6}" srcOrd="22" destOrd="0" presId="urn:microsoft.com/office/officeart/2005/8/layout/radial6"/>
    <dgm:cxn modelId="{71125A1E-D914-45A8-ADAC-5191A658F526}" type="presParOf" srcId="{CFA07540-E779-4F9C-85EF-A6BE6972A775}" destId="{6FF5DA83-CC46-4E64-9C13-DCF80DCE8A06}" srcOrd="23" destOrd="0" presId="urn:microsoft.com/office/officeart/2005/8/layout/radial6"/>
    <dgm:cxn modelId="{2BD485D7-4F7C-49A0-97F7-740C7679A72C}" type="presParOf" srcId="{CFA07540-E779-4F9C-85EF-A6BE6972A775}" destId="{88E75DB0-8F05-490A-936D-E6AF78E38F24}" srcOrd="24" destOrd="0" presId="urn:microsoft.com/office/officeart/2005/8/layout/radial6"/>
    <dgm:cxn modelId="{43D2C832-24CD-496A-B98D-EBC421DDBB98}" type="presParOf" srcId="{CFA07540-E779-4F9C-85EF-A6BE6972A775}" destId="{84890523-1177-4E4A-91A1-D1D9E46539F3}" srcOrd="25" destOrd="0" presId="urn:microsoft.com/office/officeart/2005/8/layout/radial6"/>
    <dgm:cxn modelId="{3CC3C2B1-59C3-4411-903C-7461782B894B}" type="presParOf" srcId="{CFA07540-E779-4F9C-85EF-A6BE6972A775}" destId="{1DAC833D-5A6C-441D-9EF9-A2F2BA7B13F9}" srcOrd="26" destOrd="0" presId="urn:microsoft.com/office/officeart/2005/8/layout/radial6"/>
    <dgm:cxn modelId="{65E64BF6-F06D-4753-A878-88A492BDEA2F}" type="presParOf" srcId="{CFA07540-E779-4F9C-85EF-A6BE6972A775}" destId="{8AF54F0A-30F4-475C-9580-D6ACE1F34D5B}" srcOrd="27"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6977378-A29B-48A7-B3FB-8C71FE705CD7}"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s-CO"/>
        </a:p>
      </dgm:t>
    </dgm:pt>
    <dgm:pt modelId="{B0A35EDA-C9F6-41BE-BDC5-3169359828DB}">
      <dgm:prSet phldrT="[Texto]"/>
      <dgm:spPr/>
      <dgm:t>
        <a:bodyPr/>
        <a:lstStyle/>
        <a:p>
          <a:r>
            <a:rPr lang="es-CO" dirty="0" smtClean="0"/>
            <a:t>SPT</a:t>
          </a:r>
          <a:endParaRPr lang="es-CO" dirty="0"/>
        </a:p>
      </dgm:t>
    </dgm:pt>
    <dgm:pt modelId="{BAA3DFEA-A807-4976-9431-7FE5004B3908}" type="parTrans" cxnId="{F93B2174-3A00-4A43-885C-AFDB784A4FA9}">
      <dgm:prSet/>
      <dgm:spPr/>
      <dgm:t>
        <a:bodyPr/>
        <a:lstStyle/>
        <a:p>
          <a:endParaRPr lang="es-CO"/>
        </a:p>
      </dgm:t>
    </dgm:pt>
    <dgm:pt modelId="{52C7DC70-3D3F-4654-82B7-BD5A5A662829}" type="sibTrans" cxnId="{F93B2174-3A00-4A43-885C-AFDB784A4FA9}">
      <dgm:prSet/>
      <dgm:spPr/>
      <dgm:t>
        <a:bodyPr/>
        <a:lstStyle/>
        <a:p>
          <a:endParaRPr lang="es-CO"/>
        </a:p>
      </dgm:t>
    </dgm:pt>
    <dgm:pt modelId="{F1E66B3D-539B-4339-9BC7-F1FDC770BA82}">
      <dgm:prSet phldrT="[Texto]"/>
      <dgm:spPr/>
      <dgm:t>
        <a:bodyPr/>
        <a:lstStyle/>
        <a:p>
          <a:r>
            <a:rPr lang="es-CO" dirty="0" smtClean="0"/>
            <a:t>OBJETIVOS DE UN SISTEMA DE PUESTA A TIERRA </a:t>
          </a:r>
          <a:endParaRPr lang="es-CO"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CCC3C6C8-6543-4331-9643-8C64FE06D546}" type="parTrans" cxnId="{8A9735A1-77FC-413D-8B69-54CF0832A8EC}">
      <dgm:prSet/>
      <dgm:spPr/>
      <dgm:t>
        <a:bodyPr/>
        <a:lstStyle/>
        <a:p>
          <a:endParaRPr lang="es-CO"/>
        </a:p>
      </dgm:t>
    </dgm:pt>
    <dgm:pt modelId="{6972C58A-49DD-4D75-B606-002A583F008F}" type="sibTrans" cxnId="{8A9735A1-77FC-413D-8B69-54CF0832A8EC}">
      <dgm:prSet/>
      <dgm:spPr/>
      <dgm:t>
        <a:bodyPr/>
        <a:lstStyle/>
        <a:p>
          <a:endParaRPr lang="es-CO"/>
        </a:p>
      </dgm:t>
    </dgm:pt>
    <dgm:pt modelId="{8518F7E7-D406-4B4B-9388-FB9F9ED359AF}">
      <dgm:prSet phldrT="[Texto]"/>
      <dgm:spPr/>
      <dgm:t>
        <a:bodyPr/>
        <a:lstStyle/>
        <a:p>
          <a:r>
            <a:rPr lang="es-CO" dirty="0" smtClean="0"/>
            <a:t>REQUISITOS DE UN SISTEMA DE PUESTA A TIERRA</a:t>
          </a:r>
          <a:endParaRPr lang="es-CO"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BBC8ADC2-E924-45AD-8479-2186CAE8996A}" type="parTrans" cxnId="{F17841EB-1C6A-4532-887A-8D4094188884}">
      <dgm:prSet/>
      <dgm:spPr/>
      <dgm:t>
        <a:bodyPr/>
        <a:lstStyle/>
        <a:p>
          <a:endParaRPr lang="es-CO"/>
        </a:p>
      </dgm:t>
    </dgm:pt>
    <dgm:pt modelId="{B6B94CA1-018C-4383-9932-70E2F47089CA}" type="sibTrans" cxnId="{F17841EB-1C6A-4532-887A-8D4094188884}">
      <dgm:prSet/>
      <dgm:spPr/>
      <dgm:t>
        <a:bodyPr/>
        <a:lstStyle/>
        <a:p>
          <a:endParaRPr lang="es-CO"/>
        </a:p>
      </dgm:t>
    </dgm:pt>
    <dgm:pt modelId="{2909FE01-1DBB-4E94-B74E-9018391EF117}">
      <dgm:prSet phldrT="[Texto]"/>
      <dgm:spPr/>
      <dgm:t>
        <a:bodyPr/>
        <a:lstStyle/>
        <a:p>
          <a:r>
            <a:rPr lang="es-CO" dirty="0" smtClean="0"/>
            <a:t>TIPOS DE  PUESTA A TIERRA </a:t>
          </a:r>
          <a:endParaRPr lang="es-CO"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8C822C24-4355-4184-8072-7DE3F4E121EC}" type="parTrans" cxnId="{96F87DE9-E604-4E72-AF48-84EFBAF57806}">
      <dgm:prSet/>
      <dgm:spPr/>
      <dgm:t>
        <a:bodyPr/>
        <a:lstStyle/>
        <a:p>
          <a:endParaRPr lang="es-CO"/>
        </a:p>
      </dgm:t>
    </dgm:pt>
    <dgm:pt modelId="{7BB61E1C-63E3-43A4-AD6B-7C3BC12D21CE}" type="sibTrans" cxnId="{96F87DE9-E604-4E72-AF48-84EFBAF57806}">
      <dgm:prSet/>
      <dgm:spPr/>
      <dgm:t>
        <a:bodyPr/>
        <a:lstStyle/>
        <a:p>
          <a:endParaRPr lang="es-CO"/>
        </a:p>
      </dgm:t>
    </dgm:pt>
    <dgm:pt modelId="{A0887F98-A2E5-44D6-9B81-43E365E401F8}">
      <dgm:prSet phldrT="[Texto]"/>
      <dgm:spPr/>
      <dgm:t>
        <a:bodyPr/>
        <a:lstStyle/>
        <a:p>
          <a:r>
            <a:rPr lang="es-CO" dirty="0" smtClean="0"/>
            <a:t>COMPONENTES DEL SISTEMA DE PUESTA A TIERRA</a:t>
          </a:r>
          <a:endParaRPr lang="es-CO" dirty="0"/>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A71D9CDB-8ADF-490D-913A-1769B3369206}" type="parTrans" cxnId="{691EE8FC-7057-41FF-B5CF-3EC1DBD46F83}">
      <dgm:prSet/>
      <dgm:spPr/>
      <dgm:t>
        <a:bodyPr/>
        <a:lstStyle/>
        <a:p>
          <a:endParaRPr lang="es-CO"/>
        </a:p>
      </dgm:t>
    </dgm:pt>
    <dgm:pt modelId="{3C669DE4-268E-4A00-AF0B-F6168A8663CB}" type="sibTrans" cxnId="{691EE8FC-7057-41FF-B5CF-3EC1DBD46F83}">
      <dgm:prSet/>
      <dgm:spPr/>
      <dgm:t>
        <a:bodyPr/>
        <a:lstStyle/>
        <a:p>
          <a:endParaRPr lang="es-CO"/>
        </a:p>
      </dgm:t>
    </dgm:pt>
    <dgm:pt modelId="{4D11468F-28E9-416B-A409-3C6E30CCB7F6}">
      <dgm:prSet/>
      <dgm:spPr/>
      <dgm:t>
        <a:bodyPr/>
        <a:lstStyle/>
        <a:p>
          <a:r>
            <a:rPr lang="es-CO" dirty="0" smtClean="0"/>
            <a:t>ANEXOS</a:t>
          </a:r>
          <a:endParaRPr lang="es-CO" dirty="0"/>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290E5736-E73A-49C9-B818-661E82F5BB47}" type="parTrans" cxnId="{75C6D279-AFD2-422C-9395-74C1889EE91F}">
      <dgm:prSet/>
      <dgm:spPr/>
      <dgm:t>
        <a:bodyPr/>
        <a:lstStyle/>
        <a:p>
          <a:endParaRPr lang="es-CO"/>
        </a:p>
      </dgm:t>
    </dgm:pt>
    <dgm:pt modelId="{798CF8AA-25B9-4BE8-9CB9-B560BE550C5F}" type="sibTrans" cxnId="{75C6D279-AFD2-422C-9395-74C1889EE91F}">
      <dgm:prSet/>
      <dgm:spPr/>
      <dgm:t>
        <a:bodyPr/>
        <a:lstStyle/>
        <a:p>
          <a:endParaRPr lang="es-CO"/>
        </a:p>
      </dgm:t>
    </dgm:pt>
    <dgm:pt modelId="{1FCC4C21-AB87-4523-BA5B-C3B219D6DE56}">
      <dgm:prSet/>
      <dgm:spPr/>
      <dgm:t>
        <a:bodyPr/>
        <a:lstStyle/>
        <a:p>
          <a:r>
            <a:rPr lang="es-CO" dirty="0" smtClean="0"/>
            <a:t>TIPOS DE SISTEMAS DE PUESTA A TIERRA </a:t>
          </a:r>
          <a:endParaRPr lang="es-CO" dirty="0"/>
        </a:p>
      </dgm:t>
      <dgm:extLst>
        <a:ext uri="{E40237B7-FDA0-4F09-8148-C483321AD2D9}">
          <dgm14:cNvPr xmlns:dgm14="http://schemas.microsoft.com/office/drawing/2010/diagram" id="0" name="">
            <a:hlinkClick xmlns:r="http://schemas.openxmlformats.org/officeDocument/2006/relationships" r:id="rId6" action="ppaction://hlinksldjump"/>
          </dgm14:cNvPr>
        </a:ext>
      </dgm:extLst>
    </dgm:pt>
    <dgm:pt modelId="{9F02A6C6-C7F8-4C7A-9ED5-1042E47E6B1A}" type="parTrans" cxnId="{9FD572B4-3646-4C15-B3D3-25498D99117A}">
      <dgm:prSet/>
      <dgm:spPr/>
      <dgm:t>
        <a:bodyPr/>
        <a:lstStyle/>
        <a:p>
          <a:endParaRPr lang="es-CO"/>
        </a:p>
      </dgm:t>
    </dgm:pt>
    <dgm:pt modelId="{62B85796-1994-40B6-B4E9-307A3BA09647}" type="sibTrans" cxnId="{9FD572B4-3646-4C15-B3D3-25498D99117A}">
      <dgm:prSet/>
      <dgm:spPr/>
    </dgm:pt>
    <dgm:pt modelId="{5E17B5A3-1F1B-4BFE-9A5F-092B6B95D4AD}">
      <dgm:prSet/>
      <dgm:spPr/>
      <dgm:t>
        <a:bodyPr/>
        <a:lstStyle/>
        <a:p>
          <a:r>
            <a:rPr lang="es-CO" dirty="0" smtClean="0"/>
            <a:t>ALGUNOS ESQUEMAS</a:t>
          </a:r>
          <a:endParaRPr lang="es-CO" dirty="0"/>
        </a:p>
      </dgm:t>
      <dgm:extLst>
        <a:ext uri="{E40237B7-FDA0-4F09-8148-C483321AD2D9}">
          <dgm14:cNvPr xmlns:dgm14="http://schemas.microsoft.com/office/drawing/2010/diagram" id="0" name="">
            <a:hlinkClick xmlns:r="http://schemas.openxmlformats.org/officeDocument/2006/relationships" r:id="rId7" action="ppaction://hlinksldjump"/>
          </dgm14:cNvPr>
        </a:ext>
      </dgm:extLst>
    </dgm:pt>
    <dgm:pt modelId="{0CD16EB7-8EB6-44DE-B933-7A1D7491228E}" type="parTrans" cxnId="{AD76C38B-5556-44E1-B882-D3B8A90FFA0C}">
      <dgm:prSet/>
      <dgm:spPr/>
      <dgm:t>
        <a:bodyPr/>
        <a:lstStyle/>
        <a:p>
          <a:endParaRPr lang="es-CO"/>
        </a:p>
      </dgm:t>
    </dgm:pt>
    <dgm:pt modelId="{FC2C9734-5FE7-4032-85E0-77B2D28823C8}" type="sibTrans" cxnId="{AD76C38B-5556-44E1-B882-D3B8A90FFA0C}">
      <dgm:prSet/>
      <dgm:spPr/>
    </dgm:pt>
    <dgm:pt modelId="{8F9F96FB-2573-4206-AEF5-1F2CE52682E5}" type="pres">
      <dgm:prSet presAssocID="{96977378-A29B-48A7-B3FB-8C71FE705CD7}" presName="cycle" presStyleCnt="0">
        <dgm:presLayoutVars>
          <dgm:chMax val="1"/>
          <dgm:dir/>
          <dgm:animLvl val="ctr"/>
          <dgm:resizeHandles val="exact"/>
        </dgm:presLayoutVars>
      </dgm:prSet>
      <dgm:spPr/>
      <dgm:t>
        <a:bodyPr/>
        <a:lstStyle/>
        <a:p>
          <a:endParaRPr lang="es-CO"/>
        </a:p>
      </dgm:t>
    </dgm:pt>
    <dgm:pt modelId="{9EC760D9-C168-4672-88A4-149064CFCA70}" type="pres">
      <dgm:prSet presAssocID="{B0A35EDA-C9F6-41BE-BDC5-3169359828DB}" presName="centerShape" presStyleLbl="node0" presStyleIdx="0" presStyleCnt="1"/>
      <dgm:spPr/>
      <dgm:t>
        <a:bodyPr/>
        <a:lstStyle/>
        <a:p>
          <a:endParaRPr lang="es-CO"/>
        </a:p>
      </dgm:t>
    </dgm:pt>
    <dgm:pt modelId="{AEA52FB1-773E-40E6-9610-108A86B68F64}" type="pres">
      <dgm:prSet presAssocID="{CCC3C6C8-6543-4331-9643-8C64FE06D546}" presName="Name9" presStyleLbl="parChTrans1D2" presStyleIdx="0" presStyleCnt="7"/>
      <dgm:spPr/>
      <dgm:t>
        <a:bodyPr/>
        <a:lstStyle/>
        <a:p>
          <a:endParaRPr lang="es-CO"/>
        </a:p>
      </dgm:t>
    </dgm:pt>
    <dgm:pt modelId="{9FDBBE78-1D38-422D-92F1-1665BD438BDD}" type="pres">
      <dgm:prSet presAssocID="{CCC3C6C8-6543-4331-9643-8C64FE06D546}" presName="connTx" presStyleLbl="parChTrans1D2" presStyleIdx="0" presStyleCnt="7"/>
      <dgm:spPr/>
      <dgm:t>
        <a:bodyPr/>
        <a:lstStyle/>
        <a:p>
          <a:endParaRPr lang="es-CO"/>
        </a:p>
      </dgm:t>
    </dgm:pt>
    <dgm:pt modelId="{D0790490-121F-4E11-A270-8C6F4197DFB1}" type="pres">
      <dgm:prSet presAssocID="{F1E66B3D-539B-4339-9BC7-F1FDC770BA82}" presName="node" presStyleLbl="node1" presStyleIdx="0" presStyleCnt="7" custScaleX="105418" custScaleY="106072">
        <dgm:presLayoutVars>
          <dgm:bulletEnabled val="1"/>
        </dgm:presLayoutVars>
      </dgm:prSet>
      <dgm:spPr/>
      <dgm:t>
        <a:bodyPr/>
        <a:lstStyle/>
        <a:p>
          <a:endParaRPr lang="es-CO"/>
        </a:p>
      </dgm:t>
    </dgm:pt>
    <dgm:pt modelId="{47C9F321-AF52-489D-8E7C-981C407FF7E4}" type="pres">
      <dgm:prSet presAssocID="{BBC8ADC2-E924-45AD-8479-2186CAE8996A}" presName="Name9" presStyleLbl="parChTrans1D2" presStyleIdx="1" presStyleCnt="7"/>
      <dgm:spPr/>
      <dgm:t>
        <a:bodyPr/>
        <a:lstStyle/>
        <a:p>
          <a:endParaRPr lang="es-CO"/>
        </a:p>
      </dgm:t>
    </dgm:pt>
    <dgm:pt modelId="{AB38837D-7A38-4694-8282-BBF3B4B113AF}" type="pres">
      <dgm:prSet presAssocID="{BBC8ADC2-E924-45AD-8479-2186CAE8996A}" presName="connTx" presStyleLbl="parChTrans1D2" presStyleIdx="1" presStyleCnt="7"/>
      <dgm:spPr/>
      <dgm:t>
        <a:bodyPr/>
        <a:lstStyle/>
        <a:p>
          <a:endParaRPr lang="es-CO"/>
        </a:p>
      </dgm:t>
    </dgm:pt>
    <dgm:pt modelId="{FDB526F1-C4CC-42AC-8570-7D3308804AD2}" type="pres">
      <dgm:prSet presAssocID="{8518F7E7-D406-4B4B-9388-FB9F9ED359AF}" presName="node" presStyleLbl="node1" presStyleIdx="1" presStyleCnt="7">
        <dgm:presLayoutVars>
          <dgm:bulletEnabled val="1"/>
        </dgm:presLayoutVars>
      </dgm:prSet>
      <dgm:spPr/>
      <dgm:t>
        <a:bodyPr/>
        <a:lstStyle/>
        <a:p>
          <a:endParaRPr lang="es-CO"/>
        </a:p>
      </dgm:t>
    </dgm:pt>
    <dgm:pt modelId="{3AD6AE3A-418B-4DD9-B826-5CD8A292D21D}" type="pres">
      <dgm:prSet presAssocID="{9F02A6C6-C7F8-4C7A-9ED5-1042E47E6B1A}" presName="Name9" presStyleLbl="parChTrans1D2" presStyleIdx="2" presStyleCnt="7"/>
      <dgm:spPr/>
      <dgm:t>
        <a:bodyPr/>
        <a:lstStyle/>
        <a:p>
          <a:endParaRPr lang="es-CO"/>
        </a:p>
      </dgm:t>
    </dgm:pt>
    <dgm:pt modelId="{F748C45F-F73A-435C-AB47-61CBF933BCDB}" type="pres">
      <dgm:prSet presAssocID="{9F02A6C6-C7F8-4C7A-9ED5-1042E47E6B1A}" presName="connTx" presStyleLbl="parChTrans1D2" presStyleIdx="2" presStyleCnt="7"/>
      <dgm:spPr/>
      <dgm:t>
        <a:bodyPr/>
        <a:lstStyle/>
        <a:p>
          <a:endParaRPr lang="es-CO"/>
        </a:p>
      </dgm:t>
    </dgm:pt>
    <dgm:pt modelId="{303C0349-5994-4A17-9C8E-943AE85E29FF}" type="pres">
      <dgm:prSet presAssocID="{1FCC4C21-AB87-4523-BA5B-C3B219D6DE56}" presName="node" presStyleLbl="node1" presStyleIdx="2" presStyleCnt="7">
        <dgm:presLayoutVars>
          <dgm:bulletEnabled val="1"/>
        </dgm:presLayoutVars>
      </dgm:prSet>
      <dgm:spPr/>
      <dgm:t>
        <a:bodyPr/>
        <a:lstStyle/>
        <a:p>
          <a:endParaRPr lang="es-CO"/>
        </a:p>
      </dgm:t>
    </dgm:pt>
    <dgm:pt modelId="{2A84F54D-2B24-4935-8F48-910DD8F3CA6A}" type="pres">
      <dgm:prSet presAssocID="{290E5736-E73A-49C9-B818-661E82F5BB47}" presName="Name9" presStyleLbl="parChTrans1D2" presStyleIdx="3" presStyleCnt="7"/>
      <dgm:spPr/>
      <dgm:t>
        <a:bodyPr/>
        <a:lstStyle/>
        <a:p>
          <a:endParaRPr lang="es-CO"/>
        </a:p>
      </dgm:t>
    </dgm:pt>
    <dgm:pt modelId="{A7FE4D34-9D53-4D70-862A-8C704CE96982}" type="pres">
      <dgm:prSet presAssocID="{290E5736-E73A-49C9-B818-661E82F5BB47}" presName="connTx" presStyleLbl="parChTrans1D2" presStyleIdx="3" presStyleCnt="7"/>
      <dgm:spPr/>
      <dgm:t>
        <a:bodyPr/>
        <a:lstStyle/>
        <a:p>
          <a:endParaRPr lang="es-CO"/>
        </a:p>
      </dgm:t>
    </dgm:pt>
    <dgm:pt modelId="{1DAB1290-D9D1-4B7E-96A7-09DF9DB7F0BD}" type="pres">
      <dgm:prSet presAssocID="{4D11468F-28E9-416B-A409-3C6E30CCB7F6}" presName="node" presStyleLbl="node1" presStyleIdx="3" presStyleCnt="7">
        <dgm:presLayoutVars>
          <dgm:bulletEnabled val="1"/>
        </dgm:presLayoutVars>
      </dgm:prSet>
      <dgm:spPr/>
      <dgm:t>
        <a:bodyPr/>
        <a:lstStyle/>
        <a:p>
          <a:endParaRPr lang="es-CO"/>
        </a:p>
      </dgm:t>
    </dgm:pt>
    <dgm:pt modelId="{A4F82B90-750C-4C99-A370-DCC6E6F4141B}" type="pres">
      <dgm:prSet presAssocID="{0CD16EB7-8EB6-44DE-B933-7A1D7491228E}" presName="Name9" presStyleLbl="parChTrans1D2" presStyleIdx="4" presStyleCnt="7"/>
      <dgm:spPr/>
      <dgm:t>
        <a:bodyPr/>
        <a:lstStyle/>
        <a:p>
          <a:endParaRPr lang="es-CO"/>
        </a:p>
      </dgm:t>
    </dgm:pt>
    <dgm:pt modelId="{D6EB5B5F-1B06-4E79-98E3-3EA639F94254}" type="pres">
      <dgm:prSet presAssocID="{0CD16EB7-8EB6-44DE-B933-7A1D7491228E}" presName="connTx" presStyleLbl="parChTrans1D2" presStyleIdx="4" presStyleCnt="7"/>
      <dgm:spPr/>
      <dgm:t>
        <a:bodyPr/>
        <a:lstStyle/>
        <a:p>
          <a:endParaRPr lang="es-CO"/>
        </a:p>
      </dgm:t>
    </dgm:pt>
    <dgm:pt modelId="{B1184B51-522A-42EF-A0B8-467229B4DD95}" type="pres">
      <dgm:prSet presAssocID="{5E17B5A3-1F1B-4BFE-9A5F-092B6B95D4AD}" presName="node" presStyleLbl="node1" presStyleIdx="4" presStyleCnt="7">
        <dgm:presLayoutVars>
          <dgm:bulletEnabled val="1"/>
        </dgm:presLayoutVars>
      </dgm:prSet>
      <dgm:spPr/>
      <dgm:t>
        <a:bodyPr/>
        <a:lstStyle/>
        <a:p>
          <a:endParaRPr lang="es-CO"/>
        </a:p>
      </dgm:t>
    </dgm:pt>
    <dgm:pt modelId="{7C63C409-5AC0-4717-8605-8070E612B5BD}" type="pres">
      <dgm:prSet presAssocID="{8C822C24-4355-4184-8072-7DE3F4E121EC}" presName="Name9" presStyleLbl="parChTrans1D2" presStyleIdx="5" presStyleCnt="7"/>
      <dgm:spPr/>
      <dgm:t>
        <a:bodyPr/>
        <a:lstStyle/>
        <a:p>
          <a:endParaRPr lang="es-CO"/>
        </a:p>
      </dgm:t>
    </dgm:pt>
    <dgm:pt modelId="{25266FA4-0734-4AC3-B94A-9BE45A23D5B6}" type="pres">
      <dgm:prSet presAssocID="{8C822C24-4355-4184-8072-7DE3F4E121EC}" presName="connTx" presStyleLbl="parChTrans1D2" presStyleIdx="5" presStyleCnt="7"/>
      <dgm:spPr/>
      <dgm:t>
        <a:bodyPr/>
        <a:lstStyle/>
        <a:p>
          <a:endParaRPr lang="es-CO"/>
        </a:p>
      </dgm:t>
    </dgm:pt>
    <dgm:pt modelId="{72F9A468-B2AE-4617-8502-F2C52F0AE06D}" type="pres">
      <dgm:prSet presAssocID="{2909FE01-1DBB-4E94-B74E-9018391EF117}" presName="node" presStyleLbl="node1" presStyleIdx="5" presStyleCnt="7">
        <dgm:presLayoutVars>
          <dgm:bulletEnabled val="1"/>
        </dgm:presLayoutVars>
      </dgm:prSet>
      <dgm:spPr/>
      <dgm:t>
        <a:bodyPr/>
        <a:lstStyle/>
        <a:p>
          <a:endParaRPr lang="es-CO"/>
        </a:p>
      </dgm:t>
    </dgm:pt>
    <dgm:pt modelId="{6BF5059A-8EC4-4D40-B3D6-4EA17D8CA301}" type="pres">
      <dgm:prSet presAssocID="{A71D9CDB-8ADF-490D-913A-1769B3369206}" presName="Name9" presStyleLbl="parChTrans1D2" presStyleIdx="6" presStyleCnt="7"/>
      <dgm:spPr/>
      <dgm:t>
        <a:bodyPr/>
        <a:lstStyle/>
        <a:p>
          <a:endParaRPr lang="es-CO"/>
        </a:p>
      </dgm:t>
    </dgm:pt>
    <dgm:pt modelId="{C9DFDA8D-7B50-49ED-B1C2-44DDF71099E9}" type="pres">
      <dgm:prSet presAssocID="{A71D9CDB-8ADF-490D-913A-1769B3369206}" presName="connTx" presStyleLbl="parChTrans1D2" presStyleIdx="6" presStyleCnt="7"/>
      <dgm:spPr/>
      <dgm:t>
        <a:bodyPr/>
        <a:lstStyle/>
        <a:p>
          <a:endParaRPr lang="es-CO"/>
        </a:p>
      </dgm:t>
    </dgm:pt>
    <dgm:pt modelId="{8EA4AD03-40E6-4B48-BEA3-FD6E334B0DC5}" type="pres">
      <dgm:prSet presAssocID="{A0887F98-A2E5-44D6-9B81-43E365E401F8}" presName="node" presStyleLbl="node1" presStyleIdx="6" presStyleCnt="7">
        <dgm:presLayoutVars>
          <dgm:bulletEnabled val="1"/>
        </dgm:presLayoutVars>
      </dgm:prSet>
      <dgm:spPr/>
      <dgm:t>
        <a:bodyPr/>
        <a:lstStyle/>
        <a:p>
          <a:endParaRPr lang="es-CO"/>
        </a:p>
      </dgm:t>
    </dgm:pt>
  </dgm:ptLst>
  <dgm:cxnLst>
    <dgm:cxn modelId="{96F87DE9-E604-4E72-AF48-84EFBAF57806}" srcId="{B0A35EDA-C9F6-41BE-BDC5-3169359828DB}" destId="{2909FE01-1DBB-4E94-B74E-9018391EF117}" srcOrd="5" destOrd="0" parTransId="{8C822C24-4355-4184-8072-7DE3F4E121EC}" sibTransId="{7BB61E1C-63E3-43A4-AD6B-7C3BC12D21CE}"/>
    <dgm:cxn modelId="{3E1647AF-A88D-4EB7-8643-5DF22A9C4E0F}" type="presOf" srcId="{9F02A6C6-C7F8-4C7A-9ED5-1042E47E6B1A}" destId="{3AD6AE3A-418B-4DD9-B826-5CD8A292D21D}" srcOrd="0" destOrd="0" presId="urn:microsoft.com/office/officeart/2005/8/layout/radial1"/>
    <dgm:cxn modelId="{691EE8FC-7057-41FF-B5CF-3EC1DBD46F83}" srcId="{B0A35EDA-C9F6-41BE-BDC5-3169359828DB}" destId="{A0887F98-A2E5-44D6-9B81-43E365E401F8}" srcOrd="6" destOrd="0" parTransId="{A71D9CDB-8ADF-490D-913A-1769B3369206}" sibTransId="{3C669DE4-268E-4A00-AF0B-F6168A8663CB}"/>
    <dgm:cxn modelId="{8DD32E53-D277-4FBF-BF2C-5FEFD607BDFA}" type="presOf" srcId="{8518F7E7-D406-4B4B-9388-FB9F9ED359AF}" destId="{FDB526F1-C4CC-42AC-8570-7D3308804AD2}" srcOrd="0" destOrd="0" presId="urn:microsoft.com/office/officeart/2005/8/layout/radial1"/>
    <dgm:cxn modelId="{2E9D131D-7CC5-46A8-9BC9-E0DD056621A7}" type="presOf" srcId="{8C822C24-4355-4184-8072-7DE3F4E121EC}" destId="{25266FA4-0734-4AC3-B94A-9BE45A23D5B6}" srcOrd="1" destOrd="0" presId="urn:microsoft.com/office/officeart/2005/8/layout/radial1"/>
    <dgm:cxn modelId="{720D4224-F30D-493E-BEB0-6C2537113096}" type="presOf" srcId="{A71D9CDB-8ADF-490D-913A-1769B3369206}" destId="{C9DFDA8D-7B50-49ED-B1C2-44DDF71099E9}" srcOrd="1" destOrd="0" presId="urn:microsoft.com/office/officeart/2005/8/layout/radial1"/>
    <dgm:cxn modelId="{62A3AC95-BB34-494E-9022-F5E0DF089348}" type="presOf" srcId="{CCC3C6C8-6543-4331-9643-8C64FE06D546}" destId="{AEA52FB1-773E-40E6-9610-108A86B68F64}" srcOrd="0" destOrd="0" presId="urn:microsoft.com/office/officeart/2005/8/layout/radial1"/>
    <dgm:cxn modelId="{C96FF30E-0CF8-442F-BA34-28E5C3B13634}" type="presOf" srcId="{B0A35EDA-C9F6-41BE-BDC5-3169359828DB}" destId="{9EC760D9-C168-4672-88A4-149064CFCA70}" srcOrd="0" destOrd="0" presId="urn:microsoft.com/office/officeart/2005/8/layout/radial1"/>
    <dgm:cxn modelId="{B82265A9-5E43-4EAB-B438-7C1BA9B0D71E}" type="presOf" srcId="{A0887F98-A2E5-44D6-9B81-43E365E401F8}" destId="{8EA4AD03-40E6-4B48-BEA3-FD6E334B0DC5}" srcOrd="0" destOrd="0" presId="urn:microsoft.com/office/officeart/2005/8/layout/radial1"/>
    <dgm:cxn modelId="{21977BB1-FE0D-417D-98B6-BE6C8ECF913A}" type="presOf" srcId="{5E17B5A3-1F1B-4BFE-9A5F-092B6B95D4AD}" destId="{B1184B51-522A-42EF-A0B8-467229B4DD95}" srcOrd="0" destOrd="0" presId="urn:microsoft.com/office/officeart/2005/8/layout/radial1"/>
    <dgm:cxn modelId="{AD76C38B-5556-44E1-B882-D3B8A90FFA0C}" srcId="{B0A35EDA-C9F6-41BE-BDC5-3169359828DB}" destId="{5E17B5A3-1F1B-4BFE-9A5F-092B6B95D4AD}" srcOrd="4" destOrd="0" parTransId="{0CD16EB7-8EB6-44DE-B933-7A1D7491228E}" sibTransId="{FC2C9734-5FE7-4032-85E0-77B2D28823C8}"/>
    <dgm:cxn modelId="{D31FC371-E683-412C-981D-20ED068DE749}" type="presOf" srcId="{2909FE01-1DBB-4E94-B74E-9018391EF117}" destId="{72F9A468-B2AE-4617-8502-F2C52F0AE06D}" srcOrd="0" destOrd="0" presId="urn:microsoft.com/office/officeart/2005/8/layout/radial1"/>
    <dgm:cxn modelId="{AED2C04D-1ED6-4354-9203-93988AE1F723}" type="presOf" srcId="{4D11468F-28E9-416B-A409-3C6E30CCB7F6}" destId="{1DAB1290-D9D1-4B7E-96A7-09DF9DB7F0BD}" srcOrd="0" destOrd="0" presId="urn:microsoft.com/office/officeart/2005/8/layout/radial1"/>
    <dgm:cxn modelId="{631B4880-4C54-4A0A-B230-50308554994C}" type="presOf" srcId="{F1E66B3D-539B-4339-9BC7-F1FDC770BA82}" destId="{D0790490-121F-4E11-A270-8C6F4197DFB1}" srcOrd="0" destOrd="0" presId="urn:microsoft.com/office/officeart/2005/8/layout/radial1"/>
    <dgm:cxn modelId="{A698DA63-C258-4F2D-B454-C0A6FF1445C4}" type="presOf" srcId="{A71D9CDB-8ADF-490D-913A-1769B3369206}" destId="{6BF5059A-8EC4-4D40-B3D6-4EA17D8CA301}" srcOrd="0" destOrd="0" presId="urn:microsoft.com/office/officeart/2005/8/layout/radial1"/>
    <dgm:cxn modelId="{9FD572B4-3646-4C15-B3D3-25498D99117A}" srcId="{B0A35EDA-C9F6-41BE-BDC5-3169359828DB}" destId="{1FCC4C21-AB87-4523-BA5B-C3B219D6DE56}" srcOrd="2" destOrd="0" parTransId="{9F02A6C6-C7F8-4C7A-9ED5-1042E47E6B1A}" sibTransId="{62B85796-1994-40B6-B4E9-307A3BA09647}"/>
    <dgm:cxn modelId="{8A9735A1-77FC-413D-8B69-54CF0832A8EC}" srcId="{B0A35EDA-C9F6-41BE-BDC5-3169359828DB}" destId="{F1E66B3D-539B-4339-9BC7-F1FDC770BA82}" srcOrd="0" destOrd="0" parTransId="{CCC3C6C8-6543-4331-9643-8C64FE06D546}" sibTransId="{6972C58A-49DD-4D75-B606-002A583F008F}"/>
    <dgm:cxn modelId="{07BDF9D4-7F4A-4E40-94B2-E5FDAD9D323B}" type="presOf" srcId="{BBC8ADC2-E924-45AD-8479-2186CAE8996A}" destId="{47C9F321-AF52-489D-8E7C-981C407FF7E4}" srcOrd="0" destOrd="0" presId="urn:microsoft.com/office/officeart/2005/8/layout/radial1"/>
    <dgm:cxn modelId="{F93B2174-3A00-4A43-885C-AFDB784A4FA9}" srcId="{96977378-A29B-48A7-B3FB-8C71FE705CD7}" destId="{B0A35EDA-C9F6-41BE-BDC5-3169359828DB}" srcOrd="0" destOrd="0" parTransId="{BAA3DFEA-A807-4976-9431-7FE5004B3908}" sibTransId="{52C7DC70-3D3F-4654-82B7-BD5A5A662829}"/>
    <dgm:cxn modelId="{352C2973-DC2E-476B-8E35-8FE595FA818B}" type="presOf" srcId="{8C822C24-4355-4184-8072-7DE3F4E121EC}" destId="{7C63C409-5AC0-4717-8605-8070E612B5BD}" srcOrd="0" destOrd="0" presId="urn:microsoft.com/office/officeart/2005/8/layout/radial1"/>
    <dgm:cxn modelId="{DC5DFBD2-8AB3-4331-9168-1222024363D1}" type="presOf" srcId="{290E5736-E73A-49C9-B818-661E82F5BB47}" destId="{A7FE4D34-9D53-4D70-862A-8C704CE96982}" srcOrd="1" destOrd="0" presId="urn:microsoft.com/office/officeart/2005/8/layout/radial1"/>
    <dgm:cxn modelId="{F17841EB-1C6A-4532-887A-8D4094188884}" srcId="{B0A35EDA-C9F6-41BE-BDC5-3169359828DB}" destId="{8518F7E7-D406-4B4B-9388-FB9F9ED359AF}" srcOrd="1" destOrd="0" parTransId="{BBC8ADC2-E924-45AD-8479-2186CAE8996A}" sibTransId="{B6B94CA1-018C-4383-9932-70E2F47089CA}"/>
    <dgm:cxn modelId="{2EA827EF-FFDE-49F0-93F0-CFA5583CDF1D}" type="presOf" srcId="{0CD16EB7-8EB6-44DE-B933-7A1D7491228E}" destId="{A4F82B90-750C-4C99-A370-DCC6E6F4141B}" srcOrd="0" destOrd="0" presId="urn:microsoft.com/office/officeart/2005/8/layout/radial1"/>
    <dgm:cxn modelId="{9B367427-C988-408D-B19A-49A6FDD9F409}" type="presOf" srcId="{290E5736-E73A-49C9-B818-661E82F5BB47}" destId="{2A84F54D-2B24-4935-8F48-910DD8F3CA6A}" srcOrd="0" destOrd="0" presId="urn:microsoft.com/office/officeart/2005/8/layout/radial1"/>
    <dgm:cxn modelId="{DE8C8350-9ABA-47B8-8F09-35D3A03F9DF6}" type="presOf" srcId="{0CD16EB7-8EB6-44DE-B933-7A1D7491228E}" destId="{D6EB5B5F-1B06-4E79-98E3-3EA639F94254}" srcOrd="1" destOrd="0" presId="urn:microsoft.com/office/officeart/2005/8/layout/radial1"/>
    <dgm:cxn modelId="{40AAAAA8-563D-476D-8250-AB0D9AE5E876}" type="presOf" srcId="{1FCC4C21-AB87-4523-BA5B-C3B219D6DE56}" destId="{303C0349-5994-4A17-9C8E-943AE85E29FF}" srcOrd="0" destOrd="0" presId="urn:microsoft.com/office/officeart/2005/8/layout/radial1"/>
    <dgm:cxn modelId="{75C6D279-AFD2-422C-9395-74C1889EE91F}" srcId="{B0A35EDA-C9F6-41BE-BDC5-3169359828DB}" destId="{4D11468F-28E9-416B-A409-3C6E30CCB7F6}" srcOrd="3" destOrd="0" parTransId="{290E5736-E73A-49C9-B818-661E82F5BB47}" sibTransId="{798CF8AA-25B9-4BE8-9CB9-B560BE550C5F}"/>
    <dgm:cxn modelId="{138A115C-22C9-49A4-A4A8-1D97FADD4B72}" type="presOf" srcId="{96977378-A29B-48A7-B3FB-8C71FE705CD7}" destId="{8F9F96FB-2573-4206-AEF5-1F2CE52682E5}" srcOrd="0" destOrd="0" presId="urn:microsoft.com/office/officeart/2005/8/layout/radial1"/>
    <dgm:cxn modelId="{0DE3408D-C2B4-4D35-85F7-7ABA9F9E8945}" type="presOf" srcId="{CCC3C6C8-6543-4331-9643-8C64FE06D546}" destId="{9FDBBE78-1D38-422D-92F1-1665BD438BDD}" srcOrd="1" destOrd="0" presId="urn:microsoft.com/office/officeart/2005/8/layout/radial1"/>
    <dgm:cxn modelId="{CA6BE95E-D921-4F00-80C3-5B420D8A91B0}" type="presOf" srcId="{BBC8ADC2-E924-45AD-8479-2186CAE8996A}" destId="{AB38837D-7A38-4694-8282-BBF3B4B113AF}" srcOrd="1" destOrd="0" presId="urn:microsoft.com/office/officeart/2005/8/layout/radial1"/>
    <dgm:cxn modelId="{3B82C7C5-E552-4FB1-9556-577FDFF8A1D3}" type="presOf" srcId="{9F02A6C6-C7F8-4C7A-9ED5-1042E47E6B1A}" destId="{F748C45F-F73A-435C-AB47-61CBF933BCDB}" srcOrd="1" destOrd="0" presId="urn:microsoft.com/office/officeart/2005/8/layout/radial1"/>
    <dgm:cxn modelId="{3F63448B-3604-44BF-BB69-265923DD92DB}" type="presParOf" srcId="{8F9F96FB-2573-4206-AEF5-1F2CE52682E5}" destId="{9EC760D9-C168-4672-88A4-149064CFCA70}" srcOrd="0" destOrd="0" presId="urn:microsoft.com/office/officeart/2005/8/layout/radial1"/>
    <dgm:cxn modelId="{4202D00D-2D9E-4722-AF64-3F6856ACA7EE}" type="presParOf" srcId="{8F9F96FB-2573-4206-AEF5-1F2CE52682E5}" destId="{AEA52FB1-773E-40E6-9610-108A86B68F64}" srcOrd="1" destOrd="0" presId="urn:microsoft.com/office/officeart/2005/8/layout/radial1"/>
    <dgm:cxn modelId="{EDF41AE8-AD15-4A21-B8A9-F285A5C63DD5}" type="presParOf" srcId="{AEA52FB1-773E-40E6-9610-108A86B68F64}" destId="{9FDBBE78-1D38-422D-92F1-1665BD438BDD}" srcOrd="0" destOrd="0" presId="urn:microsoft.com/office/officeart/2005/8/layout/radial1"/>
    <dgm:cxn modelId="{77B325C8-F719-46A8-BA79-B71F2296E84C}" type="presParOf" srcId="{8F9F96FB-2573-4206-AEF5-1F2CE52682E5}" destId="{D0790490-121F-4E11-A270-8C6F4197DFB1}" srcOrd="2" destOrd="0" presId="urn:microsoft.com/office/officeart/2005/8/layout/radial1"/>
    <dgm:cxn modelId="{BDC6CBA8-6783-4685-97E8-7B382465496C}" type="presParOf" srcId="{8F9F96FB-2573-4206-AEF5-1F2CE52682E5}" destId="{47C9F321-AF52-489D-8E7C-981C407FF7E4}" srcOrd="3" destOrd="0" presId="urn:microsoft.com/office/officeart/2005/8/layout/radial1"/>
    <dgm:cxn modelId="{338F86D3-AF9A-4E16-A977-B09DCD114430}" type="presParOf" srcId="{47C9F321-AF52-489D-8E7C-981C407FF7E4}" destId="{AB38837D-7A38-4694-8282-BBF3B4B113AF}" srcOrd="0" destOrd="0" presId="urn:microsoft.com/office/officeart/2005/8/layout/radial1"/>
    <dgm:cxn modelId="{CE06D00F-D6D4-4C4B-902E-907EFA30831B}" type="presParOf" srcId="{8F9F96FB-2573-4206-AEF5-1F2CE52682E5}" destId="{FDB526F1-C4CC-42AC-8570-7D3308804AD2}" srcOrd="4" destOrd="0" presId="urn:microsoft.com/office/officeart/2005/8/layout/radial1"/>
    <dgm:cxn modelId="{BAE82BC9-79F5-4109-A085-4131AA8ED964}" type="presParOf" srcId="{8F9F96FB-2573-4206-AEF5-1F2CE52682E5}" destId="{3AD6AE3A-418B-4DD9-B826-5CD8A292D21D}" srcOrd="5" destOrd="0" presId="urn:microsoft.com/office/officeart/2005/8/layout/radial1"/>
    <dgm:cxn modelId="{81A85A90-A5B3-4F6C-AEF1-489823CA6871}" type="presParOf" srcId="{3AD6AE3A-418B-4DD9-B826-5CD8A292D21D}" destId="{F748C45F-F73A-435C-AB47-61CBF933BCDB}" srcOrd="0" destOrd="0" presId="urn:microsoft.com/office/officeart/2005/8/layout/radial1"/>
    <dgm:cxn modelId="{492264BF-B24D-4441-96BD-E6C014961D90}" type="presParOf" srcId="{8F9F96FB-2573-4206-AEF5-1F2CE52682E5}" destId="{303C0349-5994-4A17-9C8E-943AE85E29FF}" srcOrd="6" destOrd="0" presId="urn:microsoft.com/office/officeart/2005/8/layout/radial1"/>
    <dgm:cxn modelId="{D54D7703-52A9-466B-84E7-4C68905DC64D}" type="presParOf" srcId="{8F9F96FB-2573-4206-AEF5-1F2CE52682E5}" destId="{2A84F54D-2B24-4935-8F48-910DD8F3CA6A}" srcOrd="7" destOrd="0" presId="urn:microsoft.com/office/officeart/2005/8/layout/radial1"/>
    <dgm:cxn modelId="{2249A34E-CCC5-4AC6-974A-DC6B5E2ED9C8}" type="presParOf" srcId="{2A84F54D-2B24-4935-8F48-910DD8F3CA6A}" destId="{A7FE4D34-9D53-4D70-862A-8C704CE96982}" srcOrd="0" destOrd="0" presId="urn:microsoft.com/office/officeart/2005/8/layout/radial1"/>
    <dgm:cxn modelId="{D10D1B52-088F-4D6D-8129-784D9CB47375}" type="presParOf" srcId="{8F9F96FB-2573-4206-AEF5-1F2CE52682E5}" destId="{1DAB1290-D9D1-4B7E-96A7-09DF9DB7F0BD}" srcOrd="8" destOrd="0" presId="urn:microsoft.com/office/officeart/2005/8/layout/radial1"/>
    <dgm:cxn modelId="{E6B1D109-C33C-4F37-905E-A4CD7D00251E}" type="presParOf" srcId="{8F9F96FB-2573-4206-AEF5-1F2CE52682E5}" destId="{A4F82B90-750C-4C99-A370-DCC6E6F4141B}" srcOrd="9" destOrd="0" presId="urn:microsoft.com/office/officeart/2005/8/layout/radial1"/>
    <dgm:cxn modelId="{AC08272B-531E-4E1A-A9A7-A3E52D09F2A0}" type="presParOf" srcId="{A4F82B90-750C-4C99-A370-DCC6E6F4141B}" destId="{D6EB5B5F-1B06-4E79-98E3-3EA639F94254}" srcOrd="0" destOrd="0" presId="urn:microsoft.com/office/officeart/2005/8/layout/radial1"/>
    <dgm:cxn modelId="{BF2DB7E9-D190-48AD-B186-C8CBBA8AFF8F}" type="presParOf" srcId="{8F9F96FB-2573-4206-AEF5-1F2CE52682E5}" destId="{B1184B51-522A-42EF-A0B8-467229B4DD95}" srcOrd="10" destOrd="0" presId="urn:microsoft.com/office/officeart/2005/8/layout/radial1"/>
    <dgm:cxn modelId="{00086ACB-942F-405D-AC77-2DC4AD524D67}" type="presParOf" srcId="{8F9F96FB-2573-4206-AEF5-1F2CE52682E5}" destId="{7C63C409-5AC0-4717-8605-8070E612B5BD}" srcOrd="11" destOrd="0" presId="urn:microsoft.com/office/officeart/2005/8/layout/radial1"/>
    <dgm:cxn modelId="{DCC645BC-BC0D-4D4E-85DF-B1E83CC8EE86}" type="presParOf" srcId="{7C63C409-5AC0-4717-8605-8070E612B5BD}" destId="{25266FA4-0734-4AC3-B94A-9BE45A23D5B6}" srcOrd="0" destOrd="0" presId="urn:microsoft.com/office/officeart/2005/8/layout/radial1"/>
    <dgm:cxn modelId="{91FF4491-720E-4E01-9C20-3C9D6B73B69D}" type="presParOf" srcId="{8F9F96FB-2573-4206-AEF5-1F2CE52682E5}" destId="{72F9A468-B2AE-4617-8502-F2C52F0AE06D}" srcOrd="12" destOrd="0" presId="urn:microsoft.com/office/officeart/2005/8/layout/radial1"/>
    <dgm:cxn modelId="{8BE32503-2927-4B59-AFF7-3CF9F5A765CA}" type="presParOf" srcId="{8F9F96FB-2573-4206-AEF5-1F2CE52682E5}" destId="{6BF5059A-8EC4-4D40-B3D6-4EA17D8CA301}" srcOrd="13" destOrd="0" presId="urn:microsoft.com/office/officeart/2005/8/layout/radial1"/>
    <dgm:cxn modelId="{C5DD0761-EE97-49F7-96A7-D1EB9617DACB}" type="presParOf" srcId="{6BF5059A-8EC4-4D40-B3D6-4EA17D8CA301}" destId="{C9DFDA8D-7B50-49ED-B1C2-44DDF71099E9}" srcOrd="0" destOrd="0" presId="urn:microsoft.com/office/officeart/2005/8/layout/radial1"/>
    <dgm:cxn modelId="{25364878-36DF-412F-904E-5776598150A3}" type="presParOf" srcId="{8F9F96FB-2573-4206-AEF5-1F2CE52682E5}" destId="{8EA4AD03-40E6-4B48-BEA3-FD6E334B0DC5}" srcOrd="1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8A84A14-A2D2-4A8C-BDC8-FCE3C9991F2C}"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s-CO"/>
        </a:p>
      </dgm:t>
    </dgm:pt>
    <dgm:pt modelId="{6AC11481-048B-4FED-AFEE-45D175D7A950}">
      <dgm:prSet phldrT="[Texto]"/>
      <dgm:spPr/>
      <dgm:t>
        <a:bodyPr/>
        <a:lstStyle/>
        <a:p>
          <a:r>
            <a:rPr lang="es-CO" dirty="0" smtClean="0">
              <a:hlinkClick xmlns:r="http://schemas.openxmlformats.org/officeDocument/2006/relationships" r:id="rId1" action="ppaction://hlinksldjump"/>
            </a:rPr>
            <a:t>CONEXIÓN A TIERRA DE POSTES DE ENERGIA ELECTRICA</a:t>
          </a:r>
          <a:endParaRPr lang="es-CO" dirty="0"/>
        </a:p>
      </dgm:t>
    </dgm:pt>
    <dgm:pt modelId="{2ED75A31-4B94-4333-82FF-C12299629693}" type="parTrans" cxnId="{968DE95E-70F3-425E-902F-084FBF64D935}">
      <dgm:prSet/>
      <dgm:spPr/>
      <dgm:t>
        <a:bodyPr/>
        <a:lstStyle/>
        <a:p>
          <a:endParaRPr lang="es-CO"/>
        </a:p>
      </dgm:t>
    </dgm:pt>
    <dgm:pt modelId="{F1584A32-B6A7-4786-9F0D-695E440A8FF3}" type="sibTrans" cxnId="{968DE95E-70F3-425E-902F-084FBF64D935}">
      <dgm:prSet/>
      <dgm:spPr/>
      <dgm:t>
        <a:bodyPr/>
        <a:lstStyle/>
        <a:p>
          <a:r>
            <a:rPr lang="es-CO" dirty="0" smtClean="0">
              <a:hlinkClick xmlns:r="http://schemas.openxmlformats.org/officeDocument/2006/relationships" r:id="rId2" action="ppaction://hlinksldjump"/>
            </a:rPr>
            <a:t>TIERRAS INTERCONECTADAS</a:t>
          </a:r>
          <a:endParaRPr lang="es-CO" dirty="0"/>
        </a:p>
      </dgm:t>
    </dgm:pt>
    <dgm:pt modelId="{B1181BEF-EE8B-4EDD-BDCE-4F630489B404}">
      <dgm:prSet phldrT="[Texto]" phldr="1"/>
      <dgm:spPr/>
      <dgm:t>
        <a:bodyPr/>
        <a:lstStyle/>
        <a:p>
          <a:endParaRPr lang="es-CO"/>
        </a:p>
      </dgm:t>
    </dgm:pt>
    <dgm:pt modelId="{AE000BA4-00C2-4854-9A11-DD505A25AB8A}" type="parTrans" cxnId="{695E5365-B8A6-468A-8434-DA4D84B76C5C}">
      <dgm:prSet/>
      <dgm:spPr/>
      <dgm:t>
        <a:bodyPr/>
        <a:lstStyle/>
        <a:p>
          <a:endParaRPr lang="es-CO"/>
        </a:p>
      </dgm:t>
    </dgm:pt>
    <dgm:pt modelId="{351A02DB-0EDF-41CD-89C1-25928A54F983}" type="sibTrans" cxnId="{695E5365-B8A6-468A-8434-DA4D84B76C5C}">
      <dgm:prSet/>
      <dgm:spPr/>
      <dgm:t>
        <a:bodyPr/>
        <a:lstStyle/>
        <a:p>
          <a:endParaRPr lang="es-CO"/>
        </a:p>
      </dgm:t>
    </dgm:pt>
    <dgm:pt modelId="{F632C5A5-6374-45AF-B18A-EC58CEB03CA7}">
      <dgm:prSet phldrT="[Texto]"/>
      <dgm:spPr/>
      <dgm:t>
        <a:bodyPr/>
        <a:lstStyle/>
        <a:p>
          <a:r>
            <a:rPr lang="es-CO" dirty="0" smtClean="0">
              <a:hlinkClick xmlns:r="http://schemas.openxmlformats.org/officeDocument/2006/relationships" r:id="rId3" action="ppaction://hlinksldjump"/>
            </a:rPr>
            <a:t>CONEXIÓN A TIERRA DE POSTE A TABLERO DE CONTROL</a:t>
          </a:r>
          <a:endParaRPr lang="es-CO" dirty="0"/>
        </a:p>
      </dgm:t>
    </dgm:pt>
    <dgm:pt modelId="{8167833D-2BE1-4E73-9FA3-947EA7A56925}" type="parTrans" cxnId="{925EDFA4-0124-4253-B953-36FDD77DB0A7}">
      <dgm:prSet/>
      <dgm:spPr/>
      <dgm:t>
        <a:bodyPr/>
        <a:lstStyle/>
        <a:p>
          <a:endParaRPr lang="es-CO"/>
        </a:p>
      </dgm:t>
    </dgm:pt>
    <dgm:pt modelId="{50B46FB6-8560-4CA4-B573-15510FD32774}" type="sibTrans" cxnId="{925EDFA4-0124-4253-B953-36FDD77DB0A7}">
      <dgm:prSet/>
      <dgm:spPr/>
      <dgm:t>
        <a:bodyPr/>
        <a:lstStyle/>
        <a:p>
          <a:r>
            <a:rPr lang="es-CO" dirty="0" smtClean="0">
              <a:hlinkClick xmlns:r="http://schemas.openxmlformats.org/officeDocument/2006/relationships" r:id="rId4" action="ppaction://hlinksldjump"/>
            </a:rPr>
            <a:t>SIPRA PARA TELECOMUNICACIONES</a:t>
          </a:r>
          <a:endParaRPr lang="es-CO" dirty="0"/>
        </a:p>
      </dgm:t>
    </dgm:pt>
    <dgm:pt modelId="{B0BF18A1-7639-4868-9C3C-A88BF63050D9}">
      <dgm:prSet phldrT="[Texto]" phldr="1"/>
      <dgm:spPr/>
      <dgm:t>
        <a:bodyPr/>
        <a:lstStyle/>
        <a:p>
          <a:endParaRPr lang="es-CO" dirty="0"/>
        </a:p>
      </dgm:t>
    </dgm:pt>
    <dgm:pt modelId="{F3136D28-52F4-4DF2-B1EE-73A93224077D}" type="parTrans" cxnId="{9EA2BE8B-C71A-4840-9B7E-33ACE16D7AA7}">
      <dgm:prSet/>
      <dgm:spPr/>
      <dgm:t>
        <a:bodyPr/>
        <a:lstStyle/>
        <a:p>
          <a:endParaRPr lang="es-CO"/>
        </a:p>
      </dgm:t>
    </dgm:pt>
    <dgm:pt modelId="{85169AB2-566A-40ED-87C7-FAD2FE2BE784}" type="sibTrans" cxnId="{9EA2BE8B-C71A-4840-9B7E-33ACE16D7AA7}">
      <dgm:prSet/>
      <dgm:spPr/>
      <dgm:t>
        <a:bodyPr/>
        <a:lstStyle/>
        <a:p>
          <a:endParaRPr lang="es-CO"/>
        </a:p>
      </dgm:t>
    </dgm:pt>
    <dgm:pt modelId="{96FECB13-0AE9-4D99-A827-866EA6D7051D}">
      <dgm:prSet phldrT="[Texto]"/>
      <dgm:spPr/>
      <dgm:t>
        <a:bodyPr/>
        <a:lstStyle/>
        <a:p>
          <a:r>
            <a:rPr lang="es-CO" dirty="0" smtClean="0">
              <a:hlinkClick xmlns:r="http://schemas.openxmlformats.org/officeDocument/2006/relationships" r:id="rId5" action="ppaction://hlinksldjump"/>
            </a:rPr>
            <a:t>SIPRA PARA EDIFICIOS</a:t>
          </a:r>
          <a:endParaRPr lang="es-CO" dirty="0"/>
        </a:p>
      </dgm:t>
    </dgm:pt>
    <dgm:pt modelId="{299E4A29-518B-4716-BBA1-0FC4E098E23F}" type="parTrans" cxnId="{D6D2E2A4-EF60-471E-8A9D-508F9A0C99E5}">
      <dgm:prSet/>
      <dgm:spPr/>
      <dgm:t>
        <a:bodyPr/>
        <a:lstStyle/>
        <a:p>
          <a:endParaRPr lang="es-CO"/>
        </a:p>
      </dgm:t>
    </dgm:pt>
    <dgm:pt modelId="{9E3418C2-831E-4E29-9AFB-9276B4EC3A9B}" type="sibTrans" cxnId="{D6D2E2A4-EF60-471E-8A9D-508F9A0C99E5}">
      <dgm:prSet/>
      <dgm:spPr/>
      <dgm:t>
        <a:bodyPr/>
        <a:lstStyle/>
        <a:p>
          <a:r>
            <a:rPr lang="es-CO" dirty="0" smtClean="0">
              <a:hlinkClick xmlns:r="http://schemas.openxmlformats.org/officeDocument/2006/relationships" r:id="rId6" action="ppaction://hlinksldjump"/>
            </a:rPr>
            <a:t>REGIMENES DE CONEXIÓN A TIERRA</a:t>
          </a:r>
          <a:endParaRPr lang="es-CO" dirty="0"/>
        </a:p>
      </dgm:t>
    </dgm:pt>
    <dgm:pt modelId="{981C734E-A5D5-4BBE-8D3A-274A36054D5B}">
      <dgm:prSet phldrT="[Texto]" phldr="1"/>
      <dgm:spPr/>
      <dgm:t>
        <a:bodyPr/>
        <a:lstStyle/>
        <a:p>
          <a:endParaRPr lang="es-CO"/>
        </a:p>
      </dgm:t>
    </dgm:pt>
    <dgm:pt modelId="{995D0693-B669-45CC-8F65-A13E91C4B9DE}" type="parTrans" cxnId="{5D1DAE7D-BED6-40B1-A7C0-4A88D30950C9}">
      <dgm:prSet/>
      <dgm:spPr/>
      <dgm:t>
        <a:bodyPr/>
        <a:lstStyle/>
        <a:p>
          <a:endParaRPr lang="es-CO"/>
        </a:p>
      </dgm:t>
    </dgm:pt>
    <dgm:pt modelId="{866C9BA3-88B2-43B6-9A8B-DD105D5D2221}" type="sibTrans" cxnId="{5D1DAE7D-BED6-40B1-A7C0-4A88D30950C9}">
      <dgm:prSet/>
      <dgm:spPr/>
      <dgm:t>
        <a:bodyPr/>
        <a:lstStyle/>
        <a:p>
          <a:endParaRPr lang="es-CO"/>
        </a:p>
      </dgm:t>
    </dgm:pt>
    <dgm:pt modelId="{3AFAA111-2B1E-48A1-A7DA-B6DE031115B2}">
      <dgm:prSet/>
      <dgm:spPr/>
      <dgm:t>
        <a:bodyPr/>
        <a:lstStyle/>
        <a:p>
          <a:r>
            <a:rPr lang="es-CO" dirty="0" smtClean="0">
              <a:hlinkClick xmlns:r="http://schemas.openxmlformats.org/officeDocument/2006/relationships" r:id="rId7" action="ppaction://hlinksldjump"/>
            </a:rPr>
            <a:t>SPT PARA PISCINAS</a:t>
          </a:r>
          <a:endParaRPr lang="es-CO" dirty="0"/>
        </a:p>
      </dgm:t>
    </dgm:pt>
    <dgm:pt modelId="{5A0C754B-EC76-4892-9F1C-83E7D42BF4FC}" type="parTrans" cxnId="{8074025F-EFE6-4F2E-B198-B62567A8DB79}">
      <dgm:prSet/>
      <dgm:spPr/>
      <dgm:t>
        <a:bodyPr/>
        <a:lstStyle/>
        <a:p>
          <a:endParaRPr lang="es-CO"/>
        </a:p>
      </dgm:t>
    </dgm:pt>
    <dgm:pt modelId="{6D92CBE0-2CF4-47E5-A862-7D80FFCC1BDB}" type="sibTrans" cxnId="{8074025F-EFE6-4F2E-B198-B62567A8DB79}">
      <dgm:prSet/>
      <dgm:spPr/>
      <dgm:t>
        <a:bodyPr/>
        <a:lstStyle/>
        <a:p>
          <a:r>
            <a:rPr lang="es-CO" dirty="0" smtClean="0">
              <a:hlinkClick xmlns:r="http://schemas.openxmlformats.org/officeDocument/2006/relationships" r:id="rId8" action="ppaction://hlinksldjump"/>
            </a:rPr>
            <a:t>SPT EN AREAS DE CUIDADO CRITICO DE PACIENTES</a:t>
          </a:r>
          <a:endParaRPr lang="es-CO" dirty="0"/>
        </a:p>
      </dgm:t>
    </dgm:pt>
    <dgm:pt modelId="{6726D378-DABF-453D-834C-C1AEF15E3ECC}" type="pres">
      <dgm:prSet presAssocID="{B8A84A14-A2D2-4A8C-BDC8-FCE3C9991F2C}" presName="Name0" presStyleCnt="0">
        <dgm:presLayoutVars>
          <dgm:chMax/>
          <dgm:chPref/>
          <dgm:dir/>
          <dgm:animLvl val="lvl"/>
        </dgm:presLayoutVars>
      </dgm:prSet>
      <dgm:spPr/>
      <dgm:t>
        <a:bodyPr/>
        <a:lstStyle/>
        <a:p>
          <a:endParaRPr lang="es-CO"/>
        </a:p>
      </dgm:t>
    </dgm:pt>
    <dgm:pt modelId="{14CA9F19-C2A2-4073-B3BE-DC7D3D8FBAD2}" type="pres">
      <dgm:prSet presAssocID="{6AC11481-048B-4FED-AFEE-45D175D7A950}" presName="composite" presStyleCnt="0"/>
      <dgm:spPr/>
    </dgm:pt>
    <dgm:pt modelId="{30AB40E3-03F9-4E05-AA8E-0220C1157FE2}" type="pres">
      <dgm:prSet presAssocID="{6AC11481-048B-4FED-AFEE-45D175D7A950}" presName="Parent1" presStyleLbl="node1" presStyleIdx="0" presStyleCnt="8">
        <dgm:presLayoutVars>
          <dgm:chMax val="1"/>
          <dgm:chPref val="1"/>
          <dgm:bulletEnabled val="1"/>
        </dgm:presLayoutVars>
      </dgm:prSet>
      <dgm:spPr/>
      <dgm:t>
        <a:bodyPr/>
        <a:lstStyle/>
        <a:p>
          <a:endParaRPr lang="es-CO"/>
        </a:p>
      </dgm:t>
    </dgm:pt>
    <dgm:pt modelId="{54C87981-ED68-4B81-AD0C-B50083A2D7FA}" type="pres">
      <dgm:prSet presAssocID="{6AC11481-048B-4FED-AFEE-45D175D7A950}" presName="Childtext1" presStyleLbl="revTx" presStyleIdx="0" presStyleCnt="4">
        <dgm:presLayoutVars>
          <dgm:chMax val="0"/>
          <dgm:chPref val="0"/>
          <dgm:bulletEnabled val="1"/>
        </dgm:presLayoutVars>
      </dgm:prSet>
      <dgm:spPr/>
      <dgm:t>
        <a:bodyPr/>
        <a:lstStyle/>
        <a:p>
          <a:endParaRPr lang="es-CO"/>
        </a:p>
      </dgm:t>
    </dgm:pt>
    <dgm:pt modelId="{6DD4BE77-CC1A-4E93-8188-FF79F02F9C7C}" type="pres">
      <dgm:prSet presAssocID="{6AC11481-048B-4FED-AFEE-45D175D7A950}" presName="BalanceSpacing" presStyleCnt="0"/>
      <dgm:spPr/>
    </dgm:pt>
    <dgm:pt modelId="{43BC6ACB-D679-432B-9CCE-A114B4F786DE}" type="pres">
      <dgm:prSet presAssocID="{6AC11481-048B-4FED-AFEE-45D175D7A950}" presName="BalanceSpacing1" presStyleCnt="0"/>
      <dgm:spPr/>
    </dgm:pt>
    <dgm:pt modelId="{AE02648C-3C6D-46A8-97F0-ED3052A31E54}" type="pres">
      <dgm:prSet presAssocID="{F1584A32-B6A7-4786-9F0D-695E440A8FF3}" presName="Accent1Text" presStyleLbl="node1" presStyleIdx="1" presStyleCnt="8"/>
      <dgm:spPr/>
      <dgm:t>
        <a:bodyPr/>
        <a:lstStyle/>
        <a:p>
          <a:endParaRPr lang="es-CO"/>
        </a:p>
      </dgm:t>
    </dgm:pt>
    <dgm:pt modelId="{4740933E-D84F-442C-B354-56B3A573BCFB}" type="pres">
      <dgm:prSet presAssocID="{F1584A32-B6A7-4786-9F0D-695E440A8FF3}" presName="spaceBetweenRectangles" presStyleCnt="0"/>
      <dgm:spPr/>
    </dgm:pt>
    <dgm:pt modelId="{6EF025C7-943A-4B08-B89E-927FBFF87CD8}" type="pres">
      <dgm:prSet presAssocID="{F632C5A5-6374-45AF-B18A-EC58CEB03CA7}" presName="composite" presStyleCnt="0"/>
      <dgm:spPr/>
    </dgm:pt>
    <dgm:pt modelId="{40C27B5A-83DF-45C1-A3A1-49BF15ABB583}" type="pres">
      <dgm:prSet presAssocID="{F632C5A5-6374-45AF-B18A-EC58CEB03CA7}" presName="Parent1" presStyleLbl="node1" presStyleIdx="2" presStyleCnt="8">
        <dgm:presLayoutVars>
          <dgm:chMax val="1"/>
          <dgm:chPref val="1"/>
          <dgm:bulletEnabled val="1"/>
        </dgm:presLayoutVars>
      </dgm:prSet>
      <dgm:spPr/>
      <dgm:t>
        <a:bodyPr/>
        <a:lstStyle/>
        <a:p>
          <a:endParaRPr lang="es-CO"/>
        </a:p>
      </dgm:t>
    </dgm:pt>
    <dgm:pt modelId="{E1299B73-FAFB-4A6B-B3CF-C654FF015040}" type="pres">
      <dgm:prSet presAssocID="{F632C5A5-6374-45AF-B18A-EC58CEB03CA7}" presName="Childtext1" presStyleLbl="revTx" presStyleIdx="1" presStyleCnt="4">
        <dgm:presLayoutVars>
          <dgm:chMax val="0"/>
          <dgm:chPref val="0"/>
          <dgm:bulletEnabled val="1"/>
        </dgm:presLayoutVars>
      </dgm:prSet>
      <dgm:spPr/>
      <dgm:t>
        <a:bodyPr/>
        <a:lstStyle/>
        <a:p>
          <a:endParaRPr lang="es-CO"/>
        </a:p>
      </dgm:t>
    </dgm:pt>
    <dgm:pt modelId="{B8F98EAE-6D60-4CF6-9883-47EC36188077}" type="pres">
      <dgm:prSet presAssocID="{F632C5A5-6374-45AF-B18A-EC58CEB03CA7}" presName="BalanceSpacing" presStyleCnt="0"/>
      <dgm:spPr/>
    </dgm:pt>
    <dgm:pt modelId="{4B561A66-75E3-40C3-B7B4-5E8089BCE43A}" type="pres">
      <dgm:prSet presAssocID="{F632C5A5-6374-45AF-B18A-EC58CEB03CA7}" presName="BalanceSpacing1" presStyleCnt="0"/>
      <dgm:spPr/>
    </dgm:pt>
    <dgm:pt modelId="{E530E758-725C-4356-9605-D2217C9B5F7C}" type="pres">
      <dgm:prSet presAssocID="{50B46FB6-8560-4CA4-B573-15510FD32774}" presName="Accent1Text" presStyleLbl="node1" presStyleIdx="3" presStyleCnt="8"/>
      <dgm:spPr/>
      <dgm:t>
        <a:bodyPr/>
        <a:lstStyle/>
        <a:p>
          <a:endParaRPr lang="es-CO"/>
        </a:p>
      </dgm:t>
    </dgm:pt>
    <dgm:pt modelId="{8C25712E-D23D-4CC8-AD82-F13C588D72E8}" type="pres">
      <dgm:prSet presAssocID="{50B46FB6-8560-4CA4-B573-15510FD32774}" presName="spaceBetweenRectangles" presStyleCnt="0"/>
      <dgm:spPr/>
    </dgm:pt>
    <dgm:pt modelId="{F5DB7191-19C1-4966-AB54-E9C57CDC932A}" type="pres">
      <dgm:prSet presAssocID="{96FECB13-0AE9-4D99-A827-866EA6D7051D}" presName="composite" presStyleCnt="0"/>
      <dgm:spPr/>
    </dgm:pt>
    <dgm:pt modelId="{8B877AAE-A1BB-4BB1-8A18-B34948458242}" type="pres">
      <dgm:prSet presAssocID="{96FECB13-0AE9-4D99-A827-866EA6D7051D}" presName="Parent1" presStyleLbl="node1" presStyleIdx="4" presStyleCnt="8">
        <dgm:presLayoutVars>
          <dgm:chMax val="1"/>
          <dgm:chPref val="1"/>
          <dgm:bulletEnabled val="1"/>
        </dgm:presLayoutVars>
      </dgm:prSet>
      <dgm:spPr/>
      <dgm:t>
        <a:bodyPr/>
        <a:lstStyle/>
        <a:p>
          <a:endParaRPr lang="es-CO"/>
        </a:p>
      </dgm:t>
    </dgm:pt>
    <dgm:pt modelId="{E8D1C555-13B5-42E9-8683-6014FC49E221}" type="pres">
      <dgm:prSet presAssocID="{96FECB13-0AE9-4D99-A827-866EA6D7051D}" presName="Childtext1" presStyleLbl="revTx" presStyleIdx="2" presStyleCnt="4">
        <dgm:presLayoutVars>
          <dgm:chMax val="0"/>
          <dgm:chPref val="0"/>
          <dgm:bulletEnabled val="1"/>
        </dgm:presLayoutVars>
      </dgm:prSet>
      <dgm:spPr/>
      <dgm:t>
        <a:bodyPr/>
        <a:lstStyle/>
        <a:p>
          <a:endParaRPr lang="es-CO"/>
        </a:p>
      </dgm:t>
    </dgm:pt>
    <dgm:pt modelId="{7A88D8B9-C6EF-477F-A4CA-62677193599A}" type="pres">
      <dgm:prSet presAssocID="{96FECB13-0AE9-4D99-A827-866EA6D7051D}" presName="BalanceSpacing" presStyleCnt="0"/>
      <dgm:spPr/>
    </dgm:pt>
    <dgm:pt modelId="{0570BEFE-318F-40B0-A892-5015E915752D}" type="pres">
      <dgm:prSet presAssocID="{96FECB13-0AE9-4D99-A827-866EA6D7051D}" presName="BalanceSpacing1" presStyleCnt="0"/>
      <dgm:spPr/>
    </dgm:pt>
    <dgm:pt modelId="{D8CB70A9-2C02-425F-92D1-43FED3EA973F}" type="pres">
      <dgm:prSet presAssocID="{9E3418C2-831E-4E29-9AFB-9276B4EC3A9B}" presName="Accent1Text" presStyleLbl="node1" presStyleIdx="5" presStyleCnt="8"/>
      <dgm:spPr/>
      <dgm:t>
        <a:bodyPr/>
        <a:lstStyle/>
        <a:p>
          <a:endParaRPr lang="es-CO"/>
        </a:p>
      </dgm:t>
    </dgm:pt>
    <dgm:pt modelId="{97EA4DF3-7062-408A-9FBB-4347FAB3B5E5}" type="pres">
      <dgm:prSet presAssocID="{9E3418C2-831E-4E29-9AFB-9276B4EC3A9B}" presName="spaceBetweenRectangles" presStyleCnt="0"/>
      <dgm:spPr/>
    </dgm:pt>
    <dgm:pt modelId="{CF5B769D-5C11-4C83-B757-A86F099C8BF8}" type="pres">
      <dgm:prSet presAssocID="{3AFAA111-2B1E-48A1-A7DA-B6DE031115B2}" presName="composite" presStyleCnt="0"/>
      <dgm:spPr/>
    </dgm:pt>
    <dgm:pt modelId="{53FF53DD-8697-455C-88A7-560620EF9774}" type="pres">
      <dgm:prSet presAssocID="{3AFAA111-2B1E-48A1-A7DA-B6DE031115B2}" presName="Parent1" presStyleLbl="node1" presStyleIdx="6" presStyleCnt="8">
        <dgm:presLayoutVars>
          <dgm:chMax val="1"/>
          <dgm:chPref val="1"/>
          <dgm:bulletEnabled val="1"/>
        </dgm:presLayoutVars>
      </dgm:prSet>
      <dgm:spPr/>
      <dgm:t>
        <a:bodyPr/>
        <a:lstStyle/>
        <a:p>
          <a:endParaRPr lang="es-CO"/>
        </a:p>
      </dgm:t>
    </dgm:pt>
    <dgm:pt modelId="{5A149606-15B4-4DA5-974D-D0932B3FFD9B}" type="pres">
      <dgm:prSet presAssocID="{3AFAA111-2B1E-48A1-A7DA-B6DE031115B2}" presName="Childtext1" presStyleLbl="revTx" presStyleIdx="3" presStyleCnt="4">
        <dgm:presLayoutVars>
          <dgm:chMax val="0"/>
          <dgm:chPref val="0"/>
          <dgm:bulletEnabled val="1"/>
        </dgm:presLayoutVars>
      </dgm:prSet>
      <dgm:spPr/>
    </dgm:pt>
    <dgm:pt modelId="{8B85E54E-8680-49BA-9C7A-3040DD5B0B61}" type="pres">
      <dgm:prSet presAssocID="{3AFAA111-2B1E-48A1-A7DA-B6DE031115B2}" presName="BalanceSpacing" presStyleCnt="0"/>
      <dgm:spPr/>
    </dgm:pt>
    <dgm:pt modelId="{0BA76DBD-47B8-4462-AB55-889AE6340C8E}" type="pres">
      <dgm:prSet presAssocID="{3AFAA111-2B1E-48A1-A7DA-B6DE031115B2}" presName="BalanceSpacing1" presStyleCnt="0"/>
      <dgm:spPr/>
    </dgm:pt>
    <dgm:pt modelId="{87E99B2C-0B27-4FEF-8169-DD43FD0BD9C8}" type="pres">
      <dgm:prSet presAssocID="{6D92CBE0-2CF4-47E5-A862-7D80FFCC1BDB}" presName="Accent1Text" presStyleLbl="node1" presStyleIdx="7" presStyleCnt="8"/>
      <dgm:spPr/>
      <dgm:t>
        <a:bodyPr/>
        <a:lstStyle/>
        <a:p>
          <a:endParaRPr lang="es-CO"/>
        </a:p>
      </dgm:t>
    </dgm:pt>
  </dgm:ptLst>
  <dgm:cxnLst>
    <dgm:cxn modelId="{8074025F-EFE6-4F2E-B198-B62567A8DB79}" srcId="{B8A84A14-A2D2-4A8C-BDC8-FCE3C9991F2C}" destId="{3AFAA111-2B1E-48A1-A7DA-B6DE031115B2}" srcOrd="3" destOrd="0" parTransId="{5A0C754B-EC76-4892-9F1C-83E7D42BF4FC}" sibTransId="{6D92CBE0-2CF4-47E5-A862-7D80FFCC1BDB}"/>
    <dgm:cxn modelId="{E70D7779-DFD7-4E71-A661-0B4A032516B8}" type="presOf" srcId="{3AFAA111-2B1E-48A1-A7DA-B6DE031115B2}" destId="{53FF53DD-8697-455C-88A7-560620EF9774}" srcOrd="0" destOrd="0" presId="urn:microsoft.com/office/officeart/2008/layout/AlternatingHexagons"/>
    <dgm:cxn modelId="{F2AD7B73-A6CA-432B-8073-4F554566CF4D}" type="presOf" srcId="{B8A84A14-A2D2-4A8C-BDC8-FCE3C9991F2C}" destId="{6726D378-DABF-453D-834C-C1AEF15E3ECC}" srcOrd="0" destOrd="0" presId="urn:microsoft.com/office/officeart/2008/layout/AlternatingHexagons"/>
    <dgm:cxn modelId="{F663DC80-C50A-4131-BAB0-ABB3B9949777}" type="presOf" srcId="{F632C5A5-6374-45AF-B18A-EC58CEB03CA7}" destId="{40C27B5A-83DF-45C1-A3A1-49BF15ABB583}" srcOrd="0" destOrd="0" presId="urn:microsoft.com/office/officeart/2008/layout/AlternatingHexagons"/>
    <dgm:cxn modelId="{F4129CBC-F760-4966-A748-4720728FF101}" type="presOf" srcId="{6D92CBE0-2CF4-47E5-A862-7D80FFCC1BDB}" destId="{87E99B2C-0B27-4FEF-8169-DD43FD0BD9C8}" srcOrd="0" destOrd="0" presId="urn:microsoft.com/office/officeart/2008/layout/AlternatingHexagons"/>
    <dgm:cxn modelId="{5D1DAE7D-BED6-40B1-A7C0-4A88D30950C9}" srcId="{96FECB13-0AE9-4D99-A827-866EA6D7051D}" destId="{981C734E-A5D5-4BBE-8D3A-274A36054D5B}" srcOrd="0" destOrd="0" parTransId="{995D0693-B669-45CC-8F65-A13E91C4B9DE}" sibTransId="{866C9BA3-88B2-43B6-9A8B-DD105D5D2221}"/>
    <dgm:cxn modelId="{695E5365-B8A6-468A-8434-DA4D84B76C5C}" srcId="{6AC11481-048B-4FED-AFEE-45D175D7A950}" destId="{B1181BEF-EE8B-4EDD-BDCE-4F630489B404}" srcOrd="0" destOrd="0" parTransId="{AE000BA4-00C2-4854-9A11-DD505A25AB8A}" sibTransId="{351A02DB-0EDF-41CD-89C1-25928A54F983}"/>
    <dgm:cxn modelId="{595BD08B-9717-483B-A1FE-304F009FC95E}" type="presOf" srcId="{9E3418C2-831E-4E29-9AFB-9276B4EC3A9B}" destId="{D8CB70A9-2C02-425F-92D1-43FED3EA973F}" srcOrd="0" destOrd="0" presId="urn:microsoft.com/office/officeart/2008/layout/AlternatingHexagons"/>
    <dgm:cxn modelId="{60E586A5-E5D0-49F9-A62A-D882303482AA}" type="presOf" srcId="{50B46FB6-8560-4CA4-B573-15510FD32774}" destId="{E530E758-725C-4356-9605-D2217C9B5F7C}" srcOrd="0" destOrd="0" presId="urn:microsoft.com/office/officeart/2008/layout/AlternatingHexagons"/>
    <dgm:cxn modelId="{925EDFA4-0124-4253-B953-36FDD77DB0A7}" srcId="{B8A84A14-A2D2-4A8C-BDC8-FCE3C9991F2C}" destId="{F632C5A5-6374-45AF-B18A-EC58CEB03CA7}" srcOrd="1" destOrd="0" parTransId="{8167833D-2BE1-4E73-9FA3-947EA7A56925}" sibTransId="{50B46FB6-8560-4CA4-B573-15510FD32774}"/>
    <dgm:cxn modelId="{E6252087-CBC8-4A83-A9E1-F05C35B8A469}" type="presOf" srcId="{96FECB13-0AE9-4D99-A827-866EA6D7051D}" destId="{8B877AAE-A1BB-4BB1-8A18-B34948458242}" srcOrd="0" destOrd="0" presId="urn:microsoft.com/office/officeart/2008/layout/AlternatingHexagons"/>
    <dgm:cxn modelId="{06013EE7-E8EF-4D43-A561-AD44E98E1955}" type="presOf" srcId="{6AC11481-048B-4FED-AFEE-45D175D7A950}" destId="{30AB40E3-03F9-4E05-AA8E-0220C1157FE2}" srcOrd="0" destOrd="0" presId="urn:microsoft.com/office/officeart/2008/layout/AlternatingHexagons"/>
    <dgm:cxn modelId="{FA1CDC9A-5FDA-4E2F-BE6D-101137CF2DBF}" type="presOf" srcId="{B0BF18A1-7639-4868-9C3C-A88BF63050D9}" destId="{E1299B73-FAFB-4A6B-B3CF-C654FF015040}" srcOrd="0" destOrd="0" presId="urn:microsoft.com/office/officeart/2008/layout/AlternatingHexagons"/>
    <dgm:cxn modelId="{5BE8108E-5E40-4B49-BA59-F8B81BB53E0B}" type="presOf" srcId="{F1584A32-B6A7-4786-9F0D-695E440A8FF3}" destId="{AE02648C-3C6D-46A8-97F0-ED3052A31E54}" srcOrd="0" destOrd="0" presId="urn:microsoft.com/office/officeart/2008/layout/AlternatingHexagons"/>
    <dgm:cxn modelId="{AAEE66E0-CA6F-4BDF-9D76-AA223A6496D0}" type="presOf" srcId="{B1181BEF-EE8B-4EDD-BDCE-4F630489B404}" destId="{54C87981-ED68-4B81-AD0C-B50083A2D7FA}" srcOrd="0" destOrd="0" presId="urn:microsoft.com/office/officeart/2008/layout/AlternatingHexagons"/>
    <dgm:cxn modelId="{D6D2E2A4-EF60-471E-8A9D-508F9A0C99E5}" srcId="{B8A84A14-A2D2-4A8C-BDC8-FCE3C9991F2C}" destId="{96FECB13-0AE9-4D99-A827-866EA6D7051D}" srcOrd="2" destOrd="0" parTransId="{299E4A29-518B-4716-BBA1-0FC4E098E23F}" sibTransId="{9E3418C2-831E-4E29-9AFB-9276B4EC3A9B}"/>
    <dgm:cxn modelId="{968DE95E-70F3-425E-902F-084FBF64D935}" srcId="{B8A84A14-A2D2-4A8C-BDC8-FCE3C9991F2C}" destId="{6AC11481-048B-4FED-AFEE-45D175D7A950}" srcOrd="0" destOrd="0" parTransId="{2ED75A31-4B94-4333-82FF-C12299629693}" sibTransId="{F1584A32-B6A7-4786-9F0D-695E440A8FF3}"/>
    <dgm:cxn modelId="{9EA2BE8B-C71A-4840-9B7E-33ACE16D7AA7}" srcId="{F632C5A5-6374-45AF-B18A-EC58CEB03CA7}" destId="{B0BF18A1-7639-4868-9C3C-A88BF63050D9}" srcOrd="0" destOrd="0" parTransId="{F3136D28-52F4-4DF2-B1EE-73A93224077D}" sibTransId="{85169AB2-566A-40ED-87C7-FAD2FE2BE784}"/>
    <dgm:cxn modelId="{DE9472A6-1F6E-4322-9386-CFB18ABAEF9C}" type="presOf" srcId="{981C734E-A5D5-4BBE-8D3A-274A36054D5B}" destId="{E8D1C555-13B5-42E9-8683-6014FC49E221}" srcOrd="0" destOrd="0" presId="urn:microsoft.com/office/officeart/2008/layout/AlternatingHexagons"/>
    <dgm:cxn modelId="{B284BFA8-3ABA-447A-8455-9FEC8346BEA3}" type="presParOf" srcId="{6726D378-DABF-453D-834C-C1AEF15E3ECC}" destId="{14CA9F19-C2A2-4073-B3BE-DC7D3D8FBAD2}" srcOrd="0" destOrd="0" presId="urn:microsoft.com/office/officeart/2008/layout/AlternatingHexagons"/>
    <dgm:cxn modelId="{9F57763E-4C46-401C-BF65-DF60BDC8A6F4}" type="presParOf" srcId="{14CA9F19-C2A2-4073-B3BE-DC7D3D8FBAD2}" destId="{30AB40E3-03F9-4E05-AA8E-0220C1157FE2}" srcOrd="0" destOrd="0" presId="urn:microsoft.com/office/officeart/2008/layout/AlternatingHexagons"/>
    <dgm:cxn modelId="{EC459F43-C3BD-4C96-81F0-68CA27E1E2DD}" type="presParOf" srcId="{14CA9F19-C2A2-4073-B3BE-DC7D3D8FBAD2}" destId="{54C87981-ED68-4B81-AD0C-B50083A2D7FA}" srcOrd="1" destOrd="0" presId="urn:microsoft.com/office/officeart/2008/layout/AlternatingHexagons"/>
    <dgm:cxn modelId="{6769850B-3CC6-409D-9F36-DE53CE0F83E8}" type="presParOf" srcId="{14CA9F19-C2A2-4073-B3BE-DC7D3D8FBAD2}" destId="{6DD4BE77-CC1A-4E93-8188-FF79F02F9C7C}" srcOrd="2" destOrd="0" presId="urn:microsoft.com/office/officeart/2008/layout/AlternatingHexagons"/>
    <dgm:cxn modelId="{51A3D70F-7D98-4BF3-B378-1B77E183D7E4}" type="presParOf" srcId="{14CA9F19-C2A2-4073-B3BE-DC7D3D8FBAD2}" destId="{43BC6ACB-D679-432B-9CCE-A114B4F786DE}" srcOrd="3" destOrd="0" presId="urn:microsoft.com/office/officeart/2008/layout/AlternatingHexagons"/>
    <dgm:cxn modelId="{28BFD84D-3607-4687-BE57-FFEB5C6C84C2}" type="presParOf" srcId="{14CA9F19-C2A2-4073-B3BE-DC7D3D8FBAD2}" destId="{AE02648C-3C6D-46A8-97F0-ED3052A31E54}" srcOrd="4" destOrd="0" presId="urn:microsoft.com/office/officeart/2008/layout/AlternatingHexagons"/>
    <dgm:cxn modelId="{86C95CFF-CD82-4BC5-89E2-FC340290EE8F}" type="presParOf" srcId="{6726D378-DABF-453D-834C-C1AEF15E3ECC}" destId="{4740933E-D84F-442C-B354-56B3A573BCFB}" srcOrd="1" destOrd="0" presId="urn:microsoft.com/office/officeart/2008/layout/AlternatingHexagons"/>
    <dgm:cxn modelId="{29EA8C89-F584-4B31-9D26-AA0939F38722}" type="presParOf" srcId="{6726D378-DABF-453D-834C-C1AEF15E3ECC}" destId="{6EF025C7-943A-4B08-B89E-927FBFF87CD8}" srcOrd="2" destOrd="0" presId="urn:microsoft.com/office/officeart/2008/layout/AlternatingHexagons"/>
    <dgm:cxn modelId="{E827EFB3-00B9-4CCA-868D-E5D0BC1579DC}" type="presParOf" srcId="{6EF025C7-943A-4B08-B89E-927FBFF87CD8}" destId="{40C27B5A-83DF-45C1-A3A1-49BF15ABB583}" srcOrd="0" destOrd="0" presId="urn:microsoft.com/office/officeart/2008/layout/AlternatingHexagons"/>
    <dgm:cxn modelId="{185231C5-B0FB-4FA6-A07B-FE0DC8DFE2AA}" type="presParOf" srcId="{6EF025C7-943A-4B08-B89E-927FBFF87CD8}" destId="{E1299B73-FAFB-4A6B-B3CF-C654FF015040}" srcOrd="1" destOrd="0" presId="urn:microsoft.com/office/officeart/2008/layout/AlternatingHexagons"/>
    <dgm:cxn modelId="{6DF9AED8-1A31-43C7-9063-EA84DC72FE66}" type="presParOf" srcId="{6EF025C7-943A-4B08-B89E-927FBFF87CD8}" destId="{B8F98EAE-6D60-4CF6-9883-47EC36188077}" srcOrd="2" destOrd="0" presId="urn:microsoft.com/office/officeart/2008/layout/AlternatingHexagons"/>
    <dgm:cxn modelId="{DA2CBE7F-2C5A-41BD-AFED-47B49C04EEC3}" type="presParOf" srcId="{6EF025C7-943A-4B08-B89E-927FBFF87CD8}" destId="{4B561A66-75E3-40C3-B7B4-5E8089BCE43A}" srcOrd="3" destOrd="0" presId="urn:microsoft.com/office/officeart/2008/layout/AlternatingHexagons"/>
    <dgm:cxn modelId="{126E93F6-B4CA-4AE6-B83E-7E34D5301160}" type="presParOf" srcId="{6EF025C7-943A-4B08-B89E-927FBFF87CD8}" destId="{E530E758-725C-4356-9605-D2217C9B5F7C}" srcOrd="4" destOrd="0" presId="urn:microsoft.com/office/officeart/2008/layout/AlternatingHexagons"/>
    <dgm:cxn modelId="{E1C5196F-7202-474B-949E-A07788FC30E9}" type="presParOf" srcId="{6726D378-DABF-453D-834C-C1AEF15E3ECC}" destId="{8C25712E-D23D-4CC8-AD82-F13C588D72E8}" srcOrd="3" destOrd="0" presId="urn:microsoft.com/office/officeart/2008/layout/AlternatingHexagons"/>
    <dgm:cxn modelId="{AD9BBC21-DDB5-47D8-9128-BC881B8B841A}" type="presParOf" srcId="{6726D378-DABF-453D-834C-C1AEF15E3ECC}" destId="{F5DB7191-19C1-4966-AB54-E9C57CDC932A}" srcOrd="4" destOrd="0" presId="urn:microsoft.com/office/officeart/2008/layout/AlternatingHexagons"/>
    <dgm:cxn modelId="{D2EEC6E4-43FF-4AA1-A986-A08BBC4255D5}" type="presParOf" srcId="{F5DB7191-19C1-4966-AB54-E9C57CDC932A}" destId="{8B877AAE-A1BB-4BB1-8A18-B34948458242}" srcOrd="0" destOrd="0" presId="urn:microsoft.com/office/officeart/2008/layout/AlternatingHexagons"/>
    <dgm:cxn modelId="{D870BA8A-FA85-46C6-B0C7-36E6D8F6F27E}" type="presParOf" srcId="{F5DB7191-19C1-4966-AB54-E9C57CDC932A}" destId="{E8D1C555-13B5-42E9-8683-6014FC49E221}" srcOrd="1" destOrd="0" presId="urn:microsoft.com/office/officeart/2008/layout/AlternatingHexagons"/>
    <dgm:cxn modelId="{072AED86-3C30-4BE7-8B06-FE5D1BE0E8AD}" type="presParOf" srcId="{F5DB7191-19C1-4966-AB54-E9C57CDC932A}" destId="{7A88D8B9-C6EF-477F-A4CA-62677193599A}" srcOrd="2" destOrd="0" presId="urn:microsoft.com/office/officeart/2008/layout/AlternatingHexagons"/>
    <dgm:cxn modelId="{492565C9-C8A8-413D-897E-10FDEC715912}" type="presParOf" srcId="{F5DB7191-19C1-4966-AB54-E9C57CDC932A}" destId="{0570BEFE-318F-40B0-A892-5015E915752D}" srcOrd="3" destOrd="0" presId="urn:microsoft.com/office/officeart/2008/layout/AlternatingHexagons"/>
    <dgm:cxn modelId="{ACA0EDEA-D876-49E5-863C-4760FBBD1AC2}" type="presParOf" srcId="{F5DB7191-19C1-4966-AB54-E9C57CDC932A}" destId="{D8CB70A9-2C02-425F-92D1-43FED3EA973F}" srcOrd="4" destOrd="0" presId="urn:microsoft.com/office/officeart/2008/layout/AlternatingHexagons"/>
    <dgm:cxn modelId="{D381356C-C696-4D9D-9B24-474E223C6BC6}" type="presParOf" srcId="{6726D378-DABF-453D-834C-C1AEF15E3ECC}" destId="{97EA4DF3-7062-408A-9FBB-4347FAB3B5E5}" srcOrd="5" destOrd="0" presId="urn:microsoft.com/office/officeart/2008/layout/AlternatingHexagons"/>
    <dgm:cxn modelId="{C9FC1AE0-4020-4BE1-889A-FBDF9947289E}" type="presParOf" srcId="{6726D378-DABF-453D-834C-C1AEF15E3ECC}" destId="{CF5B769D-5C11-4C83-B757-A86F099C8BF8}" srcOrd="6" destOrd="0" presId="urn:microsoft.com/office/officeart/2008/layout/AlternatingHexagons"/>
    <dgm:cxn modelId="{996E7B88-EF3B-4E63-8C5D-F4935AB7B97C}" type="presParOf" srcId="{CF5B769D-5C11-4C83-B757-A86F099C8BF8}" destId="{53FF53DD-8697-455C-88A7-560620EF9774}" srcOrd="0" destOrd="0" presId="urn:microsoft.com/office/officeart/2008/layout/AlternatingHexagons"/>
    <dgm:cxn modelId="{12DF9E16-718A-4391-8E9E-7BEA154EBC90}" type="presParOf" srcId="{CF5B769D-5C11-4C83-B757-A86F099C8BF8}" destId="{5A149606-15B4-4DA5-974D-D0932B3FFD9B}" srcOrd="1" destOrd="0" presId="urn:microsoft.com/office/officeart/2008/layout/AlternatingHexagons"/>
    <dgm:cxn modelId="{1725CF66-A591-45E3-9875-731DA926F448}" type="presParOf" srcId="{CF5B769D-5C11-4C83-B757-A86F099C8BF8}" destId="{8B85E54E-8680-49BA-9C7A-3040DD5B0B61}" srcOrd="2" destOrd="0" presId="urn:microsoft.com/office/officeart/2008/layout/AlternatingHexagons"/>
    <dgm:cxn modelId="{9D964A09-A634-4BDB-B96B-3DD14CBD8569}" type="presParOf" srcId="{CF5B769D-5C11-4C83-B757-A86F099C8BF8}" destId="{0BA76DBD-47B8-4462-AB55-889AE6340C8E}" srcOrd="3" destOrd="0" presId="urn:microsoft.com/office/officeart/2008/layout/AlternatingHexagons"/>
    <dgm:cxn modelId="{C3C0B1DF-54D3-4E37-A94B-2596688CB77E}" type="presParOf" srcId="{CF5B769D-5C11-4C83-B757-A86F099C8BF8}" destId="{87E99B2C-0B27-4FEF-8169-DD43FD0BD9C8}"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9FDA4-C41F-4130-B388-EFF62F79DD41}">
      <dsp:nvSpPr>
        <dsp:cNvPr id="0" name=""/>
        <dsp:cNvSpPr/>
      </dsp:nvSpPr>
      <dsp:spPr>
        <a:xfrm>
          <a:off x="4408697" y="2319076"/>
          <a:ext cx="420472" cy="1033512"/>
        </a:xfrm>
        <a:custGeom>
          <a:avLst/>
          <a:gdLst/>
          <a:ahLst/>
          <a:cxnLst/>
          <a:rect l="0" t="0" r="0" b="0"/>
          <a:pathLst>
            <a:path>
              <a:moveTo>
                <a:pt x="0" y="0"/>
              </a:moveTo>
              <a:lnTo>
                <a:pt x="0" y="1033512"/>
              </a:lnTo>
              <a:lnTo>
                <a:pt x="420472" y="1033512"/>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4BCBE8-07AA-406B-B002-A35875D2CED2}">
      <dsp:nvSpPr>
        <dsp:cNvPr id="0" name=""/>
        <dsp:cNvSpPr/>
      </dsp:nvSpPr>
      <dsp:spPr>
        <a:xfrm>
          <a:off x="4408697" y="2319076"/>
          <a:ext cx="470236" cy="289804"/>
        </a:xfrm>
        <a:custGeom>
          <a:avLst/>
          <a:gdLst/>
          <a:ahLst/>
          <a:cxnLst/>
          <a:rect l="0" t="0" r="0" b="0"/>
          <a:pathLst>
            <a:path>
              <a:moveTo>
                <a:pt x="0" y="0"/>
              </a:moveTo>
              <a:lnTo>
                <a:pt x="0" y="289804"/>
              </a:lnTo>
              <a:lnTo>
                <a:pt x="470236" y="289804"/>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CA2748-8FB3-4B82-B1F7-73E0B4864BCB}">
      <dsp:nvSpPr>
        <dsp:cNvPr id="0" name=""/>
        <dsp:cNvSpPr/>
      </dsp:nvSpPr>
      <dsp:spPr>
        <a:xfrm>
          <a:off x="3996444" y="1371324"/>
          <a:ext cx="1339026" cy="119884"/>
        </a:xfrm>
        <a:custGeom>
          <a:avLst/>
          <a:gdLst/>
          <a:ahLst/>
          <a:cxnLst/>
          <a:rect l="0" t="0" r="0" b="0"/>
          <a:pathLst>
            <a:path>
              <a:moveTo>
                <a:pt x="0" y="0"/>
              </a:moveTo>
              <a:lnTo>
                <a:pt x="0" y="77368"/>
              </a:lnTo>
              <a:lnTo>
                <a:pt x="1339026" y="77368"/>
              </a:lnTo>
              <a:lnTo>
                <a:pt x="1339026" y="11988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FE025B-3769-4602-91B5-403866E9490D}">
      <dsp:nvSpPr>
        <dsp:cNvPr id="0" name=""/>
        <dsp:cNvSpPr/>
      </dsp:nvSpPr>
      <dsp:spPr>
        <a:xfrm>
          <a:off x="1678572" y="2002223"/>
          <a:ext cx="243079" cy="1617073"/>
        </a:xfrm>
        <a:custGeom>
          <a:avLst/>
          <a:gdLst/>
          <a:ahLst/>
          <a:cxnLst/>
          <a:rect l="0" t="0" r="0" b="0"/>
          <a:pathLst>
            <a:path>
              <a:moveTo>
                <a:pt x="243079" y="0"/>
              </a:moveTo>
              <a:lnTo>
                <a:pt x="243079" y="1617073"/>
              </a:lnTo>
              <a:lnTo>
                <a:pt x="0" y="161707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E502FC-DB74-4563-8569-AD20045617A9}">
      <dsp:nvSpPr>
        <dsp:cNvPr id="0" name=""/>
        <dsp:cNvSpPr/>
      </dsp:nvSpPr>
      <dsp:spPr>
        <a:xfrm>
          <a:off x="1921651" y="2002223"/>
          <a:ext cx="289462" cy="1391244"/>
        </a:xfrm>
        <a:custGeom>
          <a:avLst/>
          <a:gdLst/>
          <a:ahLst/>
          <a:cxnLst/>
          <a:rect l="0" t="0" r="0" b="0"/>
          <a:pathLst>
            <a:path>
              <a:moveTo>
                <a:pt x="0" y="0"/>
              </a:moveTo>
              <a:lnTo>
                <a:pt x="0" y="1391244"/>
              </a:lnTo>
              <a:lnTo>
                <a:pt x="289462" y="1391244"/>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E7A7D4-7AF3-497A-AD98-0B345436DD25}">
      <dsp:nvSpPr>
        <dsp:cNvPr id="0" name=""/>
        <dsp:cNvSpPr/>
      </dsp:nvSpPr>
      <dsp:spPr>
        <a:xfrm>
          <a:off x="1731838" y="2002223"/>
          <a:ext cx="189813" cy="482591"/>
        </a:xfrm>
        <a:custGeom>
          <a:avLst/>
          <a:gdLst/>
          <a:ahLst/>
          <a:cxnLst/>
          <a:rect l="0" t="0" r="0" b="0"/>
          <a:pathLst>
            <a:path>
              <a:moveTo>
                <a:pt x="189813" y="0"/>
              </a:moveTo>
              <a:lnTo>
                <a:pt x="189813" y="482591"/>
              </a:lnTo>
              <a:lnTo>
                <a:pt x="0" y="482591"/>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51C8FD-F082-4615-8AFB-547B0F4D5112}">
      <dsp:nvSpPr>
        <dsp:cNvPr id="0" name=""/>
        <dsp:cNvSpPr/>
      </dsp:nvSpPr>
      <dsp:spPr>
        <a:xfrm>
          <a:off x="1921651" y="2002223"/>
          <a:ext cx="289462" cy="405939"/>
        </a:xfrm>
        <a:custGeom>
          <a:avLst/>
          <a:gdLst/>
          <a:ahLst/>
          <a:cxnLst/>
          <a:rect l="0" t="0" r="0" b="0"/>
          <a:pathLst>
            <a:path>
              <a:moveTo>
                <a:pt x="0" y="0"/>
              </a:moveTo>
              <a:lnTo>
                <a:pt x="0" y="405939"/>
              </a:lnTo>
              <a:lnTo>
                <a:pt x="289462" y="405939"/>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0F0B522-2584-4EFB-A773-2FB32F4E6602}">
      <dsp:nvSpPr>
        <dsp:cNvPr id="0" name=""/>
        <dsp:cNvSpPr/>
      </dsp:nvSpPr>
      <dsp:spPr>
        <a:xfrm>
          <a:off x="2649442" y="1371324"/>
          <a:ext cx="1347001" cy="121455"/>
        </a:xfrm>
        <a:custGeom>
          <a:avLst/>
          <a:gdLst/>
          <a:ahLst/>
          <a:cxnLst/>
          <a:rect l="0" t="0" r="0" b="0"/>
          <a:pathLst>
            <a:path>
              <a:moveTo>
                <a:pt x="1347001" y="0"/>
              </a:moveTo>
              <a:lnTo>
                <a:pt x="1347001" y="78939"/>
              </a:lnTo>
              <a:lnTo>
                <a:pt x="0" y="78939"/>
              </a:lnTo>
              <a:lnTo>
                <a:pt x="0" y="12145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7A0148-EEE9-45E5-BDA7-BF67B8DE837A}">
      <dsp:nvSpPr>
        <dsp:cNvPr id="0" name=""/>
        <dsp:cNvSpPr/>
      </dsp:nvSpPr>
      <dsp:spPr>
        <a:xfrm>
          <a:off x="2826186" y="172"/>
          <a:ext cx="2340515" cy="137115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CO" sz="2000" kern="1200" dirty="0" smtClean="0">
              <a:latin typeface="Arial" panose="020B0604020202020204" pitchFamily="34" charset="0"/>
              <a:cs typeface="Arial" panose="020B0604020202020204" pitchFamily="34" charset="0"/>
            </a:rPr>
            <a:t>CLASIFICACION  DE SUBESTACIONES</a:t>
          </a:r>
          <a:endParaRPr lang="es-CO" sz="2000" kern="1200" dirty="0">
            <a:latin typeface="Arial" panose="020B0604020202020204" pitchFamily="34" charset="0"/>
            <a:cs typeface="Arial" panose="020B0604020202020204" pitchFamily="34" charset="0"/>
          </a:endParaRPr>
        </a:p>
      </dsp:txBody>
      <dsp:txXfrm>
        <a:off x="2826186" y="172"/>
        <a:ext cx="2340515" cy="1371151"/>
      </dsp:txXfrm>
    </dsp:sp>
    <dsp:sp modelId="{48C72E93-7A47-469F-9BF5-A1F614FD7A59}">
      <dsp:nvSpPr>
        <dsp:cNvPr id="0" name=""/>
        <dsp:cNvSpPr/>
      </dsp:nvSpPr>
      <dsp:spPr>
        <a:xfrm flipH="1">
          <a:off x="1739704" y="1492779"/>
          <a:ext cx="1819477" cy="50944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CO" sz="2000" kern="1200" dirty="0" smtClean="0">
              <a:latin typeface="Arial" panose="020B0604020202020204" pitchFamily="34" charset="0"/>
              <a:cs typeface="Arial" panose="020B0604020202020204" pitchFamily="34" charset="0"/>
            </a:rPr>
            <a:t>De acuerdo a su función</a:t>
          </a:r>
          <a:endParaRPr lang="es-CO" sz="2000" kern="1200" dirty="0">
            <a:latin typeface="Arial" panose="020B0604020202020204" pitchFamily="34" charset="0"/>
            <a:cs typeface="Arial" panose="020B0604020202020204" pitchFamily="34" charset="0"/>
          </a:endParaRPr>
        </a:p>
      </dsp:txBody>
      <dsp:txXfrm>
        <a:off x="1739704" y="1492779"/>
        <a:ext cx="1819477" cy="509443"/>
      </dsp:txXfrm>
    </dsp:sp>
    <dsp:sp modelId="{0E04EFFA-0FD2-4533-B6B2-1AA660FF82DB}">
      <dsp:nvSpPr>
        <dsp:cNvPr id="0" name=""/>
        <dsp:cNvSpPr/>
      </dsp:nvSpPr>
      <dsp:spPr>
        <a:xfrm>
          <a:off x="2211114" y="2151217"/>
          <a:ext cx="1475066" cy="51389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CO" sz="1600" kern="1200" dirty="0" smtClean="0">
              <a:latin typeface="Arial" panose="020B0604020202020204" pitchFamily="34" charset="0"/>
              <a:cs typeface="Arial" panose="020B0604020202020204" pitchFamily="34" charset="0"/>
              <a:hlinkClick xmlns:r="http://schemas.openxmlformats.org/officeDocument/2006/relationships" r:id="" action="ppaction://hlinksldjump"/>
            </a:rPr>
            <a:t>Subestación de Generación</a:t>
          </a:r>
          <a:endParaRPr lang="es-CO" sz="1600" kern="1200" dirty="0">
            <a:latin typeface="Arial" panose="020B0604020202020204" pitchFamily="34" charset="0"/>
            <a:cs typeface="Arial" panose="020B0604020202020204" pitchFamily="34" charset="0"/>
          </a:endParaRPr>
        </a:p>
      </dsp:txBody>
      <dsp:txXfrm>
        <a:off x="2211114" y="2151217"/>
        <a:ext cx="1475066" cy="513891"/>
      </dsp:txXfrm>
    </dsp:sp>
    <dsp:sp modelId="{A2E94C39-F0BD-444F-AA48-2EDE4DFA57FF}">
      <dsp:nvSpPr>
        <dsp:cNvPr id="0" name=""/>
        <dsp:cNvSpPr/>
      </dsp:nvSpPr>
      <dsp:spPr>
        <a:xfrm>
          <a:off x="534830" y="2231135"/>
          <a:ext cx="1197008" cy="5073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CO" sz="1600" kern="1200" dirty="0" smtClean="0">
              <a:latin typeface="Arial" panose="020B0604020202020204" pitchFamily="34" charset="0"/>
              <a:cs typeface="Arial" panose="020B0604020202020204" pitchFamily="34" charset="0"/>
              <a:hlinkClick xmlns:r="http://schemas.openxmlformats.org/officeDocument/2006/relationships" r:id="" action="ppaction://hlinksldjump"/>
            </a:rPr>
            <a:t>Receptoras primarias</a:t>
          </a:r>
          <a:endParaRPr lang="es-CO" sz="1600" kern="1200" dirty="0">
            <a:latin typeface="Arial" panose="020B0604020202020204" pitchFamily="34" charset="0"/>
            <a:cs typeface="Arial" panose="020B0604020202020204" pitchFamily="34" charset="0"/>
          </a:endParaRPr>
        </a:p>
      </dsp:txBody>
      <dsp:txXfrm>
        <a:off x="534830" y="2231135"/>
        <a:ext cx="1197008" cy="507360"/>
      </dsp:txXfrm>
    </dsp:sp>
    <dsp:sp modelId="{F346F962-58BA-421B-A69C-BE217101E5E1}">
      <dsp:nvSpPr>
        <dsp:cNvPr id="0" name=""/>
        <dsp:cNvSpPr/>
      </dsp:nvSpPr>
      <dsp:spPr>
        <a:xfrm>
          <a:off x="2211114" y="3109968"/>
          <a:ext cx="1737826" cy="56699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CO" sz="1600" kern="1200" dirty="0" smtClean="0">
              <a:latin typeface="Arial" panose="020B0604020202020204" pitchFamily="34" charset="0"/>
              <a:cs typeface="Arial" panose="020B0604020202020204" pitchFamily="34" charset="0"/>
              <a:hlinkClick xmlns:r="http://schemas.openxmlformats.org/officeDocument/2006/relationships" r:id="" action="ppaction://hlinksldjump"/>
            </a:rPr>
            <a:t>Receptoras secundarias</a:t>
          </a:r>
          <a:endParaRPr lang="es-CO" sz="1600" kern="1200" dirty="0">
            <a:latin typeface="Arial" panose="020B0604020202020204" pitchFamily="34" charset="0"/>
            <a:cs typeface="Arial" panose="020B0604020202020204" pitchFamily="34" charset="0"/>
          </a:endParaRPr>
        </a:p>
      </dsp:txBody>
      <dsp:txXfrm>
        <a:off x="2211114" y="3109968"/>
        <a:ext cx="1737826" cy="566997"/>
      </dsp:txXfrm>
    </dsp:sp>
    <dsp:sp modelId="{D9A543E2-0188-4AEC-90EB-683BDB8A42AA}">
      <dsp:nvSpPr>
        <dsp:cNvPr id="0" name=""/>
        <dsp:cNvSpPr/>
      </dsp:nvSpPr>
      <dsp:spPr>
        <a:xfrm>
          <a:off x="478243" y="3334223"/>
          <a:ext cx="1200328" cy="5701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CO" sz="1600" kern="1200" dirty="0" smtClean="0">
              <a:latin typeface="Arial" panose="020B0604020202020204" pitchFamily="34" charset="0"/>
              <a:cs typeface="Arial" panose="020B0604020202020204" pitchFamily="34" charset="0"/>
              <a:hlinkClick xmlns:r="http://schemas.openxmlformats.org/officeDocument/2006/relationships" r:id="" action="ppaction://hlinksldjump"/>
            </a:rPr>
            <a:t>Subestación de maniobra</a:t>
          </a:r>
          <a:endParaRPr lang="es-CO" sz="1600" kern="1200" dirty="0">
            <a:latin typeface="Arial" panose="020B0604020202020204" pitchFamily="34" charset="0"/>
            <a:cs typeface="Arial" panose="020B0604020202020204" pitchFamily="34" charset="0"/>
          </a:endParaRPr>
        </a:p>
      </dsp:txBody>
      <dsp:txXfrm>
        <a:off x="478243" y="3334223"/>
        <a:ext cx="1200328" cy="570146"/>
      </dsp:txXfrm>
    </dsp:sp>
    <dsp:sp modelId="{1945F6F3-B8DA-4BD8-8881-2FA991D2775C}">
      <dsp:nvSpPr>
        <dsp:cNvPr id="0" name=""/>
        <dsp:cNvSpPr/>
      </dsp:nvSpPr>
      <dsp:spPr>
        <a:xfrm>
          <a:off x="4177003" y="1491208"/>
          <a:ext cx="2316933" cy="82786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CO" sz="2000" kern="1200" dirty="0" smtClean="0">
              <a:latin typeface="Arial" panose="020B0604020202020204" pitchFamily="34" charset="0"/>
              <a:cs typeface="Arial" panose="020B0604020202020204" pitchFamily="34" charset="0"/>
            </a:rPr>
            <a:t>De acuerdo al tipo de instalación</a:t>
          </a:r>
          <a:endParaRPr lang="es-CO" sz="2000" kern="1200" dirty="0">
            <a:latin typeface="Arial" panose="020B0604020202020204" pitchFamily="34" charset="0"/>
            <a:cs typeface="Arial" panose="020B0604020202020204" pitchFamily="34" charset="0"/>
          </a:endParaRPr>
        </a:p>
      </dsp:txBody>
      <dsp:txXfrm>
        <a:off x="4177003" y="1491208"/>
        <a:ext cx="2316933" cy="827867"/>
      </dsp:txXfrm>
    </dsp:sp>
    <dsp:sp modelId="{E2D5689E-04E9-4B39-B435-87DCE8E10741}">
      <dsp:nvSpPr>
        <dsp:cNvPr id="0" name=""/>
        <dsp:cNvSpPr/>
      </dsp:nvSpPr>
      <dsp:spPr>
        <a:xfrm>
          <a:off x="4878933" y="2365424"/>
          <a:ext cx="1504345" cy="48691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CO" sz="1600" kern="1200" dirty="0" smtClean="0">
              <a:latin typeface="Arial" panose="020B0604020202020204" pitchFamily="34" charset="0"/>
              <a:cs typeface="Arial" panose="020B0604020202020204" pitchFamily="34" charset="0"/>
              <a:hlinkClick xmlns:r="http://schemas.openxmlformats.org/officeDocument/2006/relationships" r:id="" action="ppaction://hlinksldjump"/>
            </a:rPr>
            <a:t>Subestación aérea</a:t>
          </a:r>
          <a:endParaRPr lang="es-CO" sz="1600" kern="1200" dirty="0">
            <a:latin typeface="Arial" panose="020B0604020202020204" pitchFamily="34" charset="0"/>
            <a:cs typeface="Arial" panose="020B0604020202020204" pitchFamily="34" charset="0"/>
          </a:endParaRPr>
        </a:p>
      </dsp:txBody>
      <dsp:txXfrm>
        <a:off x="4878933" y="2365424"/>
        <a:ext cx="1504345" cy="486912"/>
      </dsp:txXfrm>
    </dsp:sp>
    <dsp:sp modelId="{F83BB365-FB64-470F-A927-8FA556C03436}">
      <dsp:nvSpPr>
        <dsp:cNvPr id="0" name=""/>
        <dsp:cNvSpPr/>
      </dsp:nvSpPr>
      <dsp:spPr>
        <a:xfrm>
          <a:off x="4829170" y="2998204"/>
          <a:ext cx="1569253" cy="7087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CO" sz="1600" kern="1200" dirty="0" smtClean="0">
              <a:latin typeface="Arial" panose="020B0604020202020204" pitchFamily="34" charset="0"/>
              <a:cs typeface="Arial" panose="020B0604020202020204" pitchFamily="34" charset="0"/>
              <a:hlinkClick xmlns:r="http://schemas.openxmlformats.org/officeDocument/2006/relationships" r:id="" action="ppaction://hlinksldjump"/>
            </a:rPr>
            <a:t>Subestación de piso</a:t>
          </a:r>
          <a:endParaRPr lang="es-CO" sz="1600" kern="1200" dirty="0">
            <a:latin typeface="Arial" panose="020B0604020202020204" pitchFamily="34" charset="0"/>
            <a:cs typeface="Arial" panose="020B0604020202020204" pitchFamily="34" charset="0"/>
          </a:endParaRPr>
        </a:p>
      </dsp:txBody>
      <dsp:txXfrm>
        <a:off x="4829170" y="2998204"/>
        <a:ext cx="1569253" cy="7087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C53873-B28D-4FCA-A4A2-A5886852BB3F}">
      <dsp:nvSpPr>
        <dsp:cNvPr id="0" name=""/>
        <dsp:cNvSpPr/>
      </dsp:nvSpPr>
      <dsp:spPr>
        <a:xfrm>
          <a:off x="3558881" y="2617265"/>
          <a:ext cx="1972994" cy="1623469"/>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CO" sz="1600" kern="1200" dirty="0" smtClean="0">
              <a:latin typeface="Arial" pitchFamily="34" charset="0"/>
              <a:cs typeface="Arial" pitchFamily="34" charset="0"/>
            </a:rPr>
            <a:t>Partes de una subestación</a:t>
          </a:r>
          <a:endParaRPr lang="es-CO" sz="1600" kern="1200" dirty="0">
            <a:latin typeface="Arial" pitchFamily="34" charset="0"/>
            <a:cs typeface="Arial" pitchFamily="34" charset="0"/>
          </a:endParaRPr>
        </a:p>
      </dsp:txBody>
      <dsp:txXfrm>
        <a:off x="3847819" y="2855017"/>
        <a:ext cx="1395118" cy="1147965"/>
      </dsp:txXfrm>
    </dsp:sp>
    <dsp:sp modelId="{66BF43B2-A2D6-4A17-B729-EDA5CC3770C0}">
      <dsp:nvSpPr>
        <dsp:cNvPr id="0" name=""/>
        <dsp:cNvSpPr/>
      </dsp:nvSpPr>
      <dsp:spPr>
        <a:xfrm rot="16200000">
          <a:off x="3814930" y="1875720"/>
          <a:ext cx="1460896" cy="22193"/>
        </a:xfrm>
        <a:custGeom>
          <a:avLst/>
          <a:gdLst/>
          <a:ahLst/>
          <a:cxnLst/>
          <a:rect l="0" t="0" r="0" b="0"/>
          <a:pathLst>
            <a:path>
              <a:moveTo>
                <a:pt x="0" y="11096"/>
              </a:moveTo>
              <a:lnTo>
                <a:pt x="1460896" y="1109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s-CO" sz="1000" kern="1200" dirty="0">
            <a:latin typeface="Arial" pitchFamily="34" charset="0"/>
            <a:cs typeface="Arial" pitchFamily="34" charset="0"/>
          </a:endParaRPr>
        </a:p>
      </dsp:txBody>
      <dsp:txXfrm>
        <a:off x="4508856" y="1850294"/>
        <a:ext cx="73044" cy="73044"/>
      </dsp:txXfrm>
    </dsp:sp>
    <dsp:sp modelId="{9218F7C1-FB5A-4A4E-9B11-43C2958F3268}">
      <dsp:nvSpPr>
        <dsp:cNvPr id="0" name=""/>
        <dsp:cNvSpPr/>
      </dsp:nvSpPr>
      <dsp:spPr>
        <a:xfrm>
          <a:off x="3981665" y="28943"/>
          <a:ext cx="1127425" cy="112742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CO" sz="1000" kern="1200" dirty="0" smtClean="0">
              <a:latin typeface="Arial" pitchFamily="34" charset="0"/>
              <a:cs typeface="Arial" pitchFamily="34" charset="0"/>
              <a:hlinkClick xmlns:r="http://schemas.openxmlformats.org/officeDocument/2006/relationships" r:id="" action="ppaction://hlinksldjump"/>
            </a:rPr>
            <a:t>Acometida</a:t>
          </a:r>
          <a:endParaRPr lang="es-CO" sz="1000" kern="1200" dirty="0">
            <a:latin typeface="Arial" pitchFamily="34" charset="0"/>
            <a:cs typeface="Arial" pitchFamily="34" charset="0"/>
          </a:endParaRPr>
        </a:p>
      </dsp:txBody>
      <dsp:txXfrm>
        <a:off x="4146773" y="194051"/>
        <a:ext cx="797209" cy="797209"/>
      </dsp:txXfrm>
    </dsp:sp>
    <dsp:sp modelId="{6A638C0B-D4CB-4983-AE09-79A359112519}">
      <dsp:nvSpPr>
        <dsp:cNvPr id="0" name=""/>
        <dsp:cNvSpPr/>
      </dsp:nvSpPr>
      <dsp:spPr>
        <a:xfrm rot="18000000">
          <a:off x="4620755" y="2082055"/>
          <a:ext cx="1391749" cy="22193"/>
        </a:xfrm>
        <a:custGeom>
          <a:avLst/>
          <a:gdLst/>
          <a:ahLst/>
          <a:cxnLst/>
          <a:rect l="0" t="0" r="0" b="0"/>
          <a:pathLst>
            <a:path>
              <a:moveTo>
                <a:pt x="0" y="11096"/>
              </a:moveTo>
              <a:lnTo>
                <a:pt x="1391749" y="1109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s-CO" sz="1000" kern="1200" dirty="0">
            <a:latin typeface="Arial" pitchFamily="34" charset="0"/>
            <a:cs typeface="Arial" pitchFamily="34" charset="0"/>
          </a:endParaRPr>
        </a:p>
      </dsp:txBody>
      <dsp:txXfrm>
        <a:off x="5281836" y="2058358"/>
        <a:ext cx="69587" cy="69587"/>
      </dsp:txXfrm>
    </dsp:sp>
    <dsp:sp modelId="{8F585A99-9A31-43E6-9EE6-402930566538}">
      <dsp:nvSpPr>
        <dsp:cNvPr id="0" name=""/>
        <dsp:cNvSpPr/>
      </dsp:nvSpPr>
      <dsp:spPr>
        <a:xfrm>
          <a:off x="5206783" y="408941"/>
          <a:ext cx="1513534" cy="112742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CO" sz="1000" kern="1200" dirty="0" smtClean="0">
              <a:latin typeface="Arial" pitchFamily="34" charset="0"/>
              <a:cs typeface="Arial" pitchFamily="34" charset="0"/>
              <a:hlinkClick xmlns:r="http://schemas.openxmlformats.org/officeDocument/2006/relationships" r:id="" action="ppaction://hlinksldjump"/>
            </a:rPr>
            <a:t>INTERRUPTOR DE POTENCIA </a:t>
          </a:r>
          <a:endParaRPr lang="es-CO" sz="1000" kern="1200" dirty="0">
            <a:latin typeface="Arial" pitchFamily="34" charset="0"/>
            <a:cs typeface="Arial" pitchFamily="34" charset="0"/>
          </a:endParaRPr>
        </a:p>
      </dsp:txBody>
      <dsp:txXfrm>
        <a:off x="5428435" y="574049"/>
        <a:ext cx="1070230" cy="797209"/>
      </dsp:txXfrm>
    </dsp:sp>
    <dsp:sp modelId="{18D0A209-E2F2-4BD2-B36A-5C9FDADA2267}">
      <dsp:nvSpPr>
        <dsp:cNvPr id="0" name=""/>
        <dsp:cNvSpPr/>
      </dsp:nvSpPr>
      <dsp:spPr>
        <a:xfrm rot="19800000">
          <a:off x="5280112" y="2679940"/>
          <a:ext cx="1086908" cy="22193"/>
        </a:xfrm>
        <a:custGeom>
          <a:avLst/>
          <a:gdLst/>
          <a:ahLst/>
          <a:cxnLst/>
          <a:rect l="0" t="0" r="0" b="0"/>
          <a:pathLst>
            <a:path>
              <a:moveTo>
                <a:pt x="0" y="11096"/>
              </a:moveTo>
              <a:lnTo>
                <a:pt x="1086908" y="1109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s-CO" sz="1000" kern="1200" dirty="0">
            <a:latin typeface="Arial" pitchFamily="34" charset="0"/>
            <a:cs typeface="Arial" pitchFamily="34" charset="0"/>
          </a:endParaRPr>
        </a:p>
      </dsp:txBody>
      <dsp:txXfrm>
        <a:off x="5796394" y="2663864"/>
        <a:ext cx="54345" cy="54345"/>
      </dsp:txXfrm>
    </dsp:sp>
    <dsp:sp modelId="{BDBBD5ED-23D3-4040-BED5-695EC415793D}">
      <dsp:nvSpPr>
        <dsp:cNvPr id="0" name=""/>
        <dsp:cNvSpPr/>
      </dsp:nvSpPr>
      <dsp:spPr>
        <a:xfrm>
          <a:off x="5975062" y="1447115"/>
          <a:ext cx="2053323" cy="112742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CO" sz="1000" kern="1200" dirty="0" smtClean="0">
              <a:latin typeface="Arial" pitchFamily="34" charset="0"/>
              <a:cs typeface="Arial" pitchFamily="34" charset="0"/>
              <a:hlinkClick xmlns:r="http://schemas.openxmlformats.org/officeDocument/2006/relationships" r:id="" action="ppaction://hlinksldjump"/>
            </a:rPr>
            <a:t>TRANSFORMADORES DE CORRIENTE </a:t>
          </a:r>
          <a:endParaRPr lang="es-CO" sz="1000" kern="1200" dirty="0">
            <a:latin typeface="Arial" pitchFamily="34" charset="0"/>
            <a:cs typeface="Arial" pitchFamily="34" charset="0"/>
          </a:endParaRPr>
        </a:p>
      </dsp:txBody>
      <dsp:txXfrm>
        <a:off x="6275764" y="1612223"/>
        <a:ext cx="1451919" cy="797209"/>
      </dsp:txXfrm>
    </dsp:sp>
    <dsp:sp modelId="{95D6A151-2647-47CF-A80D-9D0B351CE7BA}">
      <dsp:nvSpPr>
        <dsp:cNvPr id="0" name=""/>
        <dsp:cNvSpPr/>
      </dsp:nvSpPr>
      <dsp:spPr>
        <a:xfrm>
          <a:off x="5531875" y="3417903"/>
          <a:ext cx="829543" cy="22193"/>
        </a:xfrm>
        <a:custGeom>
          <a:avLst/>
          <a:gdLst/>
          <a:ahLst/>
          <a:cxnLst/>
          <a:rect l="0" t="0" r="0" b="0"/>
          <a:pathLst>
            <a:path>
              <a:moveTo>
                <a:pt x="0" y="11096"/>
              </a:moveTo>
              <a:lnTo>
                <a:pt x="829543" y="1109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s-CO" sz="1000" kern="1200" dirty="0">
            <a:latin typeface="Arial" pitchFamily="34" charset="0"/>
            <a:cs typeface="Arial" pitchFamily="34" charset="0"/>
          </a:endParaRPr>
        </a:p>
      </dsp:txBody>
      <dsp:txXfrm>
        <a:off x="5925909" y="3408261"/>
        <a:ext cx="41477" cy="41477"/>
      </dsp:txXfrm>
    </dsp:sp>
    <dsp:sp modelId="{E1E3E3C2-7B6D-407A-94E2-90C7D6CE6FCB}">
      <dsp:nvSpPr>
        <dsp:cNvPr id="0" name=""/>
        <dsp:cNvSpPr/>
      </dsp:nvSpPr>
      <dsp:spPr>
        <a:xfrm>
          <a:off x="6361419" y="2865287"/>
          <a:ext cx="2040606" cy="112742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CO" sz="1000" kern="1200" dirty="0" smtClean="0">
              <a:latin typeface="Arial" pitchFamily="34" charset="0"/>
              <a:cs typeface="Arial" pitchFamily="34" charset="0"/>
              <a:hlinkClick xmlns:r="http://schemas.openxmlformats.org/officeDocument/2006/relationships" r:id="" action="ppaction://hlinksldjump"/>
            </a:rPr>
            <a:t>TRANSFORMADORES DE POTENCIAL </a:t>
          </a:r>
          <a:endParaRPr lang="es-CO" sz="1000" kern="1200" dirty="0">
            <a:latin typeface="Arial" pitchFamily="34" charset="0"/>
            <a:cs typeface="Arial" pitchFamily="34" charset="0"/>
          </a:endParaRPr>
        </a:p>
      </dsp:txBody>
      <dsp:txXfrm>
        <a:off x="6660259" y="3030395"/>
        <a:ext cx="1442926" cy="797209"/>
      </dsp:txXfrm>
    </dsp:sp>
    <dsp:sp modelId="{4D14D15C-6CF3-4C96-B67A-3AF7B5362671}">
      <dsp:nvSpPr>
        <dsp:cNvPr id="0" name=""/>
        <dsp:cNvSpPr/>
      </dsp:nvSpPr>
      <dsp:spPr>
        <a:xfrm rot="1800000">
          <a:off x="5263148" y="4219178"/>
          <a:ext cx="1340160" cy="22193"/>
        </a:xfrm>
        <a:custGeom>
          <a:avLst/>
          <a:gdLst/>
          <a:ahLst/>
          <a:cxnLst/>
          <a:rect l="0" t="0" r="0" b="0"/>
          <a:pathLst>
            <a:path>
              <a:moveTo>
                <a:pt x="0" y="11096"/>
              </a:moveTo>
              <a:lnTo>
                <a:pt x="1340160" y="1109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s-CO" sz="1000" kern="1200" dirty="0">
            <a:latin typeface="Arial" pitchFamily="34" charset="0"/>
            <a:cs typeface="Arial" pitchFamily="34" charset="0"/>
          </a:endParaRPr>
        </a:p>
      </dsp:txBody>
      <dsp:txXfrm>
        <a:off x="5899724" y="4196771"/>
        <a:ext cx="67008" cy="67008"/>
      </dsp:txXfrm>
    </dsp:sp>
    <dsp:sp modelId="{CCB4C3FB-D1E6-4AE2-875B-B5F0B47D04CB}">
      <dsp:nvSpPr>
        <dsp:cNvPr id="0" name=""/>
        <dsp:cNvSpPr/>
      </dsp:nvSpPr>
      <dsp:spPr>
        <a:xfrm>
          <a:off x="6438011" y="4283459"/>
          <a:ext cx="1127425" cy="112742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CO" sz="1000" kern="1200" dirty="0" smtClean="0">
              <a:latin typeface="Arial" pitchFamily="34" charset="0"/>
              <a:cs typeface="Arial" pitchFamily="34" charset="0"/>
              <a:hlinkClick xmlns:r="http://schemas.openxmlformats.org/officeDocument/2006/relationships" r:id="" action="ppaction://hlinksldjump"/>
            </a:rPr>
            <a:t>TABLERO DE CONTROL Y MEDICIÓN </a:t>
          </a:r>
          <a:endParaRPr lang="es-CO" sz="1000" kern="1200" dirty="0">
            <a:latin typeface="Arial" pitchFamily="34" charset="0"/>
            <a:cs typeface="Arial" pitchFamily="34" charset="0"/>
          </a:endParaRPr>
        </a:p>
      </dsp:txBody>
      <dsp:txXfrm>
        <a:off x="6603119" y="4448567"/>
        <a:ext cx="797209" cy="797209"/>
      </dsp:txXfrm>
    </dsp:sp>
    <dsp:sp modelId="{5C7174E4-7717-4257-ACBD-3502E7E0B656}">
      <dsp:nvSpPr>
        <dsp:cNvPr id="0" name=""/>
        <dsp:cNvSpPr/>
      </dsp:nvSpPr>
      <dsp:spPr>
        <a:xfrm rot="3600000">
          <a:off x="4622029" y="4751543"/>
          <a:ext cx="1386652" cy="22193"/>
        </a:xfrm>
        <a:custGeom>
          <a:avLst/>
          <a:gdLst/>
          <a:ahLst/>
          <a:cxnLst/>
          <a:rect l="0" t="0" r="0" b="0"/>
          <a:pathLst>
            <a:path>
              <a:moveTo>
                <a:pt x="0" y="11096"/>
              </a:moveTo>
              <a:lnTo>
                <a:pt x="1386652" y="1109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s-CO" sz="1000" kern="1200" dirty="0">
            <a:latin typeface="Arial" pitchFamily="34" charset="0"/>
            <a:cs typeface="Arial" pitchFamily="34" charset="0"/>
          </a:endParaRPr>
        </a:p>
      </dsp:txBody>
      <dsp:txXfrm>
        <a:off x="5280689" y="4727973"/>
        <a:ext cx="69332" cy="69332"/>
      </dsp:txXfrm>
    </dsp:sp>
    <dsp:sp modelId="{2955B73B-58A3-49CF-BA2F-A8C8295B67D1}">
      <dsp:nvSpPr>
        <dsp:cNvPr id="0" name=""/>
        <dsp:cNvSpPr/>
      </dsp:nvSpPr>
      <dsp:spPr>
        <a:xfrm>
          <a:off x="5162345" y="5321633"/>
          <a:ext cx="1602409" cy="112742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CO" sz="1000" kern="1200" dirty="0" smtClean="0">
              <a:latin typeface="Arial" pitchFamily="34" charset="0"/>
              <a:cs typeface="Arial" pitchFamily="34" charset="0"/>
              <a:hlinkClick xmlns:r="http://schemas.openxmlformats.org/officeDocument/2006/relationships" r:id="" action="ppaction://hlinksldjump"/>
            </a:rPr>
            <a:t>BARRAS O TUBOS CONDUCTORES </a:t>
          </a:r>
          <a:endParaRPr lang="es-CO" sz="1000" kern="1200" dirty="0">
            <a:latin typeface="Arial" pitchFamily="34" charset="0"/>
            <a:cs typeface="Arial" pitchFamily="34" charset="0"/>
          </a:endParaRPr>
        </a:p>
      </dsp:txBody>
      <dsp:txXfrm>
        <a:off x="5397012" y="5486741"/>
        <a:ext cx="1133075" cy="797209"/>
      </dsp:txXfrm>
    </dsp:sp>
    <dsp:sp modelId="{0882542A-3075-4280-A4E3-663DB3CCC672}">
      <dsp:nvSpPr>
        <dsp:cNvPr id="0" name=""/>
        <dsp:cNvSpPr/>
      </dsp:nvSpPr>
      <dsp:spPr>
        <a:xfrm rot="5400000">
          <a:off x="3814930" y="4960086"/>
          <a:ext cx="1460896" cy="22193"/>
        </a:xfrm>
        <a:custGeom>
          <a:avLst/>
          <a:gdLst/>
          <a:ahLst/>
          <a:cxnLst/>
          <a:rect l="0" t="0" r="0" b="0"/>
          <a:pathLst>
            <a:path>
              <a:moveTo>
                <a:pt x="0" y="11096"/>
              </a:moveTo>
              <a:lnTo>
                <a:pt x="1460896" y="1109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s-CO" sz="1000" kern="1200" dirty="0">
            <a:latin typeface="Arial" pitchFamily="34" charset="0"/>
            <a:cs typeface="Arial" pitchFamily="34" charset="0"/>
          </a:endParaRPr>
        </a:p>
      </dsp:txBody>
      <dsp:txXfrm>
        <a:off x="4508856" y="4934660"/>
        <a:ext cx="73044" cy="73044"/>
      </dsp:txXfrm>
    </dsp:sp>
    <dsp:sp modelId="{D4CF0FC2-0C8F-4523-9016-2515DE86DDF3}">
      <dsp:nvSpPr>
        <dsp:cNvPr id="0" name=""/>
        <dsp:cNvSpPr/>
      </dsp:nvSpPr>
      <dsp:spPr>
        <a:xfrm>
          <a:off x="3981665" y="5701631"/>
          <a:ext cx="1127425" cy="112742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CO" sz="1000" kern="1200" dirty="0" smtClean="0">
              <a:latin typeface="Arial" pitchFamily="34" charset="0"/>
              <a:cs typeface="Arial" pitchFamily="34" charset="0"/>
              <a:hlinkClick xmlns:r="http://schemas.openxmlformats.org/officeDocument/2006/relationships" r:id="" action="ppaction://hlinksldjump"/>
            </a:rPr>
            <a:t>PUESTA A TIERRA </a:t>
          </a:r>
          <a:endParaRPr lang="es-CO" sz="1000" kern="1200" dirty="0">
            <a:latin typeface="Arial" pitchFamily="34" charset="0"/>
            <a:cs typeface="Arial" pitchFamily="34" charset="0"/>
          </a:endParaRPr>
        </a:p>
      </dsp:txBody>
      <dsp:txXfrm>
        <a:off x="4146773" y="5866739"/>
        <a:ext cx="797209" cy="797209"/>
      </dsp:txXfrm>
    </dsp:sp>
    <dsp:sp modelId="{004FCDA4-E210-4620-8574-4C2384F12A95}">
      <dsp:nvSpPr>
        <dsp:cNvPr id="0" name=""/>
        <dsp:cNvSpPr/>
      </dsp:nvSpPr>
      <dsp:spPr>
        <a:xfrm rot="7200000">
          <a:off x="3089435" y="4747293"/>
          <a:ext cx="1376838" cy="22193"/>
        </a:xfrm>
        <a:custGeom>
          <a:avLst/>
          <a:gdLst/>
          <a:ahLst/>
          <a:cxnLst/>
          <a:rect l="0" t="0" r="0" b="0"/>
          <a:pathLst>
            <a:path>
              <a:moveTo>
                <a:pt x="0" y="11096"/>
              </a:moveTo>
              <a:lnTo>
                <a:pt x="1376838" y="1109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s-CO" sz="1000" kern="1200" dirty="0">
            <a:latin typeface="Arial" pitchFamily="34" charset="0"/>
            <a:cs typeface="Arial" pitchFamily="34" charset="0"/>
          </a:endParaRPr>
        </a:p>
      </dsp:txBody>
      <dsp:txXfrm rot="10800000">
        <a:off x="3743433" y="4723969"/>
        <a:ext cx="68841" cy="68841"/>
      </dsp:txXfrm>
    </dsp:sp>
    <dsp:sp modelId="{34C5D0A3-05C7-423D-A7EC-2AEABDEEC2E6}">
      <dsp:nvSpPr>
        <dsp:cNvPr id="0" name=""/>
        <dsp:cNvSpPr/>
      </dsp:nvSpPr>
      <dsp:spPr>
        <a:xfrm>
          <a:off x="2217509" y="5321633"/>
          <a:ext cx="1819393" cy="112742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CO" sz="1000" kern="1200" dirty="0" smtClean="0">
              <a:latin typeface="Arial" pitchFamily="34" charset="0"/>
              <a:cs typeface="Arial" pitchFamily="34" charset="0"/>
              <a:hlinkClick xmlns:r="http://schemas.openxmlformats.org/officeDocument/2006/relationships" r:id="" action="ppaction://hlinksldjump"/>
            </a:rPr>
            <a:t>INTERRUPTOR DE TRANSFERECIA </a:t>
          </a:r>
          <a:endParaRPr lang="es-CO" sz="1000" kern="1200" dirty="0">
            <a:latin typeface="Arial" pitchFamily="34" charset="0"/>
            <a:cs typeface="Arial" pitchFamily="34" charset="0"/>
          </a:endParaRPr>
        </a:p>
      </dsp:txBody>
      <dsp:txXfrm>
        <a:off x="2483953" y="5486741"/>
        <a:ext cx="1286505" cy="797209"/>
      </dsp:txXfrm>
    </dsp:sp>
    <dsp:sp modelId="{EA76A666-EC65-4172-92EF-55EA5E6975DF}">
      <dsp:nvSpPr>
        <dsp:cNvPr id="0" name=""/>
        <dsp:cNvSpPr/>
      </dsp:nvSpPr>
      <dsp:spPr>
        <a:xfrm rot="9000000">
          <a:off x="2602364" y="4188387"/>
          <a:ext cx="1216994" cy="22193"/>
        </a:xfrm>
        <a:custGeom>
          <a:avLst/>
          <a:gdLst/>
          <a:ahLst/>
          <a:cxnLst/>
          <a:rect l="0" t="0" r="0" b="0"/>
          <a:pathLst>
            <a:path>
              <a:moveTo>
                <a:pt x="0" y="11096"/>
              </a:moveTo>
              <a:lnTo>
                <a:pt x="1216994" y="1109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s-CO" sz="1000" kern="1200" dirty="0">
            <a:latin typeface="Arial" pitchFamily="34" charset="0"/>
            <a:cs typeface="Arial" pitchFamily="34" charset="0"/>
          </a:endParaRPr>
        </a:p>
      </dsp:txBody>
      <dsp:txXfrm rot="10800000">
        <a:off x="3180436" y="4169059"/>
        <a:ext cx="60849" cy="60849"/>
      </dsp:txXfrm>
    </dsp:sp>
    <dsp:sp modelId="{91A9BD7D-C56B-4A00-82AE-0291A8597DC1}">
      <dsp:nvSpPr>
        <dsp:cNvPr id="0" name=""/>
        <dsp:cNvSpPr/>
      </dsp:nvSpPr>
      <dsp:spPr>
        <a:xfrm>
          <a:off x="1338883" y="4283459"/>
          <a:ext cx="1500298" cy="112742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CO" sz="1000" kern="1200" dirty="0" smtClean="0">
              <a:latin typeface="Arial" pitchFamily="34" charset="0"/>
              <a:cs typeface="Arial" pitchFamily="34" charset="0"/>
              <a:hlinkClick xmlns:r="http://schemas.openxmlformats.org/officeDocument/2006/relationships" r:id="" action="ppaction://hlinksldjump"/>
            </a:rPr>
            <a:t>PARARRAYOS </a:t>
          </a:r>
          <a:endParaRPr lang="es-CO" sz="1000" kern="1200" dirty="0">
            <a:latin typeface="Arial" pitchFamily="34" charset="0"/>
            <a:cs typeface="Arial" pitchFamily="34" charset="0"/>
          </a:endParaRPr>
        </a:p>
      </dsp:txBody>
      <dsp:txXfrm>
        <a:off x="1558597" y="4448567"/>
        <a:ext cx="1060870" cy="797209"/>
      </dsp:txXfrm>
    </dsp:sp>
    <dsp:sp modelId="{738922E1-BA02-4C9E-9E75-F8092FC79BD4}">
      <dsp:nvSpPr>
        <dsp:cNvPr id="0" name=""/>
        <dsp:cNvSpPr/>
      </dsp:nvSpPr>
      <dsp:spPr>
        <a:xfrm rot="10800000">
          <a:off x="2676095" y="3417903"/>
          <a:ext cx="882786" cy="22193"/>
        </a:xfrm>
        <a:custGeom>
          <a:avLst/>
          <a:gdLst/>
          <a:ahLst/>
          <a:cxnLst/>
          <a:rect l="0" t="0" r="0" b="0"/>
          <a:pathLst>
            <a:path>
              <a:moveTo>
                <a:pt x="0" y="11096"/>
              </a:moveTo>
              <a:lnTo>
                <a:pt x="882786" y="1109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s-CO" sz="1000" kern="1200" dirty="0">
            <a:latin typeface="Arial" pitchFamily="34" charset="0"/>
            <a:cs typeface="Arial" pitchFamily="34" charset="0"/>
          </a:endParaRPr>
        </a:p>
      </dsp:txBody>
      <dsp:txXfrm rot="10800000">
        <a:off x="3095418" y="3406930"/>
        <a:ext cx="44139" cy="44139"/>
      </dsp:txXfrm>
    </dsp:sp>
    <dsp:sp modelId="{DFE96ED7-9F6E-4528-99D8-1E109C8DAF49}">
      <dsp:nvSpPr>
        <dsp:cNvPr id="0" name=""/>
        <dsp:cNvSpPr/>
      </dsp:nvSpPr>
      <dsp:spPr>
        <a:xfrm>
          <a:off x="741974" y="2865287"/>
          <a:ext cx="1934120" cy="112742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CO" sz="1000" kern="1200" dirty="0" smtClean="0">
              <a:latin typeface="Arial" pitchFamily="34" charset="0"/>
              <a:cs typeface="Arial" pitchFamily="34" charset="0"/>
              <a:hlinkClick xmlns:r="http://schemas.openxmlformats.org/officeDocument/2006/relationships" r:id="" action="ppaction://hlinksldjump"/>
            </a:rPr>
            <a:t>APARTARRAYOS </a:t>
          </a:r>
          <a:endParaRPr lang="es-CO" sz="1000" kern="1200" dirty="0">
            <a:latin typeface="Arial" pitchFamily="34" charset="0"/>
            <a:cs typeface="Arial" pitchFamily="34" charset="0"/>
          </a:endParaRPr>
        </a:p>
      </dsp:txBody>
      <dsp:txXfrm>
        <a:off x="1025219" y="3030395"/>
        <a:ext cx="1367630" cy="797209"/>
      </dsp:txXfrm>
    </dsp:sp>
    <dsp:sp modelId="{5291FD76-212C-4D72-AA63-191611431EE6}">
      <dsp:nvSpPr>
        <dsp:cNvPr id="0" name=""/>
        <dsp:cNvSpPr/>
      </dsp:nvSpPr>
      <dsp:spPr>
        <a:xfrm rot="12600000">
          <a:off x="2487448" y="2616627"/>
          <a:ext cx="1340160" cy="22193"/>
        </a:xfrm>
        <a:custGeom>
          <a:avLst/>
          <a:gdLst/>
          <a:ahLst/>
          <a:cxnLst/>
          <a:rect l="0" t="0" r="0" b="0"/>
          <a:pathLst>
            <a:path>
              <a:moveTo>
                <a:pt x="0" y="11096"/>
              </a:moveTo>
              <a:lnTo>
                <a:pt x="1340160" y="1109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s-CO" sz="1000" kern="1200" dirty="0">
            <a:latin typeface="Arial" pitchFamily="34" charset="0"/>
            <a:cs typeface="Arial" pitchFamily="34" charset="0"/>
          </a:endParaRPr>
        </a:p>
      </dsp:txBody>
      <dsp:txXfrm rot="10800000">
        <a:off x="3124024" y="2594220"/>
        <a:ext cx="67008" cy="67008"/>
      </dsp:txXfrm>
    </dsp:sp>
    <dsp:sp modelId="{52A67717-71B4-4756-A715-267EC0BFAC0F}">
      <dsp:nvSpPr>
        <dsp:cNvPr id="0" name=""/>
        <dsp:cNvSpPr/>
      </dsp:nvSpPr>
      <dsp:spPr>
        <a:xfrm>
          <a:off x="1525320" y="1447115"/>
          <a:ext cx="1127425" cy="112742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CO" sz="1000" kern="1200" dirty="0" smtClean="0">
              <a:latin typeface="Arial" pitchFamily="34" charset="0"/>
              <a:cs typeface="Arial" pitchFamily="34" charset="0"/>
              <a:hlinkClick xmlns:r="http://schemas.openxmlformats.org/officeDocument/2006/relationships" r:id="" action="ppaction://hlinksldjump"/>
            </a:rPr>
            <a:t>HILO DE GUARDA </a:t>
          </a:r>
          <a:endParaRPr lang="es-CO" sz="1000" kern="1200" dirty="0">
            <a:latin typeface="Arial" pitchFamily="34" charset="0"/>
            <a:cs typeface="Arial" pitchFamily="34" charset="0"/>
          </a:endParaRPr>
        </a:p>
      </dsp:txBody>
      <dsp:txXfrm>
        <a:off x="1690428" y="1612223"/>
        <a:ext cx="797209" cy="797209"/>
      </dsp:txXfrm>
    </dsp:sp>
    <dsp:sp modelId="{08BE83D8-8347-432D-89A7-D4462CF12B5A}">
      <dsp:nvSpPr>
        <dsp:cNvPr id="0" name=""/>
        <dsp:cNvSpPr/>
      </dsp:nvSpPr>
      <dsp:spPr>
        <a:xfrm rot="14400000">
          <a:off x="3088915" y="2088212"/>
          <a:ext cx="1377531" cy="22193"/>
        </a:xfrm>
        <a:custGeom>
          <a:avLst/>
          <a:gdLst/>
          <a:ahLst/>
          <a:cxnLst/>
          <a:rect l="0" t="0" r="0" b="0"/>
          <a:pathLst>
            <a:path>
              <a:moveTo>
                <a:pt x="0" y="11096"/>
              </a:moveTo>
              <a:lnTo>
                <a:pt x="1377531" y="1109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CO" sz="500" kern="1200" dirty="0"/>
        </a:p>
      </dsp:txBody>
      <dsp:txXfrm rot="10800000">
        <a:off x="3743243" y="2064871"/>
        <a:ext cx="68876" cy="68876"/>
      </dsp:txXfrm>
    </dsp:sp>
    <dsp:sp modelId="{39F304E8-8BBB-448B-8F34-2198222A7BAD}">
      <dsp:nvSpPr>
        <dsp:cNvPr id="0" name=""/>
        <dsp:cNvSpPr/>
      </dsp:nvSpPr>
      <dsp:spPr>
        <a:xfrm>
          <a:off x="2226455" y="408941"/>
          <a:ext cx="1801501" cy="112742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CO" sz="1000" kern="1200" dirty="0" smtClean="0">
              <a:latin typeface="Arial" pitchFamily="34" charset="0"/>
              <a:cs typeface="Arial" pitchFamily="34" charset="0"/>
              <a:hlinkClick xmlns:r="http://schemas.openxmlformats.org/officeDocument/2006/relationships" r:id="" action="ppaction://hlinksldjump"/>
            </a:rPr>
            <a:t> SECCIONADORES</a:t>
          </a:r>
          <a:endParaRPr lang="es-CO" sz="1000" kern="1200" dirty="0">
            <a:latin typeface="Arial" pitchFamily="34" charset="0"/>
            <a:cs typeface="Arial" pitchFamily="34" charset="0"/>
          </a:endParaRPr>
        </a:p>
      </dsp:txBody>
      <dsp:txXfrm>
        <a:off x="2490279" y="574049"/>
        <a:ext cx="1273853" cy="7972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067E19-C8B2-4D88-93EC-E54444676EC8}" type="datetimeFigureOut">
              <a:rPr lang="es-CO" smtClean="0"/>
              <a:t>21/05/2014</a:t>
            </a:fld>
            <a:endParaRPr lang="es-CO"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8E89CD-3EDB-4165-BE8C-052B7183E7F5}" type="slidenum">
              <a:rPr lang="es-CO" smtClean="0"/>
              <a:t>‹Nº›</a:t>
            </a:fld>
            <a:endParaRPr lang="es-CO" dirty="0"/>
          </a:p>
        </p:txBody>
      </p:sp>
    </p:spTree>
    <p:extLst>
      <p:ext uri="{BB962C8B-B14F-4D97-AF65-F5344CB8AC3E}">
        <p14:creationId xmlns:p14="http://schemas.microsoft.com/office/powerpoint/2010/main" val="3243521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PDT=PARTES DEL TRABAJO</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4</a:t>
            </a:fld>
            <a:endParaRPr lang="es-CO" dirty="0"/>
          </a:p>
        </p:txBody>
      </p:sp>
    </p:spTree>
    <p:extLst>
      <p:ext uri="{BB962C8B-B14F-4D97-AF65-F5344CB8AC3E}">
        <p14:creationId xmlns:p14="http://schemas.microsoft.com/office/powerpoint/2010/main" val="795903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CS=CLASIFICACIÓN</a:t>
            </a:r>
            <a:r>
              <a:rPr lang="es-CO" baseline="0" dirty="0" smtClean="0"/>
              <a:t> SUBESTACIONES</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7</a:t>
            </a:fld>
            <a:endParaRPr lang="es-CO" dirty="0"/>
          </a:p>
        </p:txBody>
      </p:sp>
    </p:spTree>
    <p:extLst>
      <p:ext uri="{BB962C8B-B14F-4D97-AF65-F5344CB8AC3E}">
        <p14:creationId xmlns:p14="http://schemas.microsoft.com/office/powerpoint/2010/main" val="3836980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SP=SUBESTACIÓN DE PISO</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16</a:t>
            </a:fld>
            <a:endParaRPr lang="es-CO" dirty="0"/>
          </a:p>
        </p:txBody>
      </p:sp>
    </p:spTree>
    <p:extLst>
      <p:ext uri="{BB962C8B-B14F-4D97-AF65-F5344CB8AC3E}">
        <p14:creationId xmlns:p14="http://schemas.microsoft.com/office/powerpoint/2010/main" val="1730453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23</a:t>
            </a:fld>
            <a:endParaRPr lang="es-CO" dirty="0"/>
          </a:p>
        </p:txBody>
      </p:sp>
    </p:spTree>
    <p:extLst>
      <p:ext uri="{BB962C8B-B14F-4D97-AF65-F5344CB8AC3E}">
        <p14:creationId xmlns:p14="http://schemas.microsoft.com/office/powerpoint/2010/main" val="1502216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PS=PARTES</a:t>
            </a:r>
            <a:r>
              <a:rPr lang="es-CO" baseline="0" dirty="0" smtClean="0"/>
              <a:t> SUBESTACIÓN</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25</a:t>
            </a:fld>
            <a:endParaRPr lang="es-CO" dirty="0"/>
          </a:p>
        </p:txBody>
      </p:sp>
    </p:spTree>
    <p:extLst>
      <p:ext uri="{BB962C8B-B14F-4D97-AF65-F5344CB8AC3E}">
        <p14:creationId xmlns:p14="http://schemas.microsoft.com/office/powerpoint/2010/main" val="2655463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34</a:t>
            </a:fld>
            <a:endParaRPr lang="es-CO" dirty="0"/>
          </a:p>
        </p:txBody>
      </p:sp>
    </p:spTree>
    <p:extLst>
      <p:ext uri="{BB962C8B-B14F-4D97-AF65-F5344CB8AC3E}">
        <p14:creationId xmlns:p14="http://schemas.microsoft.com/office/powerpoint/2010/main" val="1136723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36</a:t>
            </a:fld>
            <a:endParaRPr lang="es-CO" dirty="0"/>
          </a:p>
        </p:txBody>
      </p:sp>
    </p:spTree>
    <p:extLst>
      <p:ext uri="{BB962C8B-B14F-4D97-AF65-F5344CB8AC3E}">
        <p14:creationId xmlns:p14="http://schemas.microsoft.com/office/powerpoint/2010/main" val="4002568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C=CELDAS</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45</a:t>
            </a:fld>
            <a:endParaRPr lang="es-CO" dirty="0"/>
          </a:p>
        </p:txBody>
      </p:sp>
    </p:spTree>
    <p:extLst>
      <p:ext uri="{BB962C8B-B14F-4D97-AF65-F5344CB8AC3E}">
        <p14:creationId xmlns:p14="http://schemas.microsoft.com/office/powerpoint/2010/main" val="174571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AC=ANEXOS CELDAS</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55</a:t>
            </a:fld>
            <a:endParaRPr lang="es-CO" dirty="0"/>
          </a:p>
        </p:txBody>
      </p:sp>
    </p:spTree>
    <p:extLst>
      <p:ext uri="{BB962C8B-B14F-4D97-AF65-F5344CB8AC3E}">
        <p14:creationId xmlns:p14="http://schemas.microsoft.com/office/powerpoint/2010/main" val="3038057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CDT=CLASIFICACIÓN DE TRANSFORMADORES</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69</a:t>
            </a:fld>
            <a:endParaRPr lang="es-CO" dirty="0"/>
          </a:p>
        </p:txBody>
      </p:sp>
    </p:spTree>
    <p:extLst>
      <p:ext uri="{BB962C8B-B14F-4D97-AF65-F5344CB8AC3E}">
        <p14:creationId xmlns:p14="http://schemas.microsoft.com/office/powerpoint/2010/main" val="3821485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TTT=TIPO DE TRANSFORMADORES</a:t>
            </a:r>
            <a:r>
              <a:rPr lang="es-CO" baseline="0" dirty="0" smtClean="0"/>
              <a:t> TRIFASICOS</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72</a:t>
            </a:fld>
            <a:endParaRPr lang="es-CO" dirty="0"/>
          </a:p>
        </p:txBody>
      </p:sp>
    </p:spTree>
    <p:extLst>
      <p:ext uri="{BB962C8B-B14F-4D97-AF65-F5344CB8AC3E}">
        <p14:creationId xmlns:p14="http://schemas.microsoft.com/office/powerpoint/2010/main" val="1245279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SL=SEGÚN</a:t>
            </a:r>
            <a:r>
              <a:rPr lang="es-CO" baseline="0" dirty="0" smtClean="0"/>
              <a:t> EL LUGAR</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78</a:t>
            </a:fld>
            <a:endParaRPr lang="es-CO" dirty="0"/>
          </a:p>
        </p:txBody>
      </p:sp>
    </p:spTree>
    <p:extLst>
      <p:ext uri="{BB962C8B-B14F-4D97-AF65-F5344CB8AC3E}">
        <p14:creationId xmlns:p14="http://schemas.microsoft.com/office/powerpoint/2010/main" val="3785640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ST=SEGÚN</a:t>
            </a:r>
            <a:r>
              <a:rPr lang="es-CO" baseline="0" dirty="0" smtClean="0"/>
              <a:t> TRANSFORMACIÓN</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80</a:t>
            </a:fld>
            <a:endParaRPr lang="es-CO" dirty="0"/>
          </a:p>
        </p:txBody>
      </p:sp>
    </p:spTree>
    <p:extLst>
      <p:ext uri="{BB962C8B-B14F-4D97-AF65-F5344CB8AC3E}">
        <p14:creationId xmlns:p14="http://schemas.microsoft.com/office/powerpoint/2010/main" val="1543788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A=ANEXOS</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83</a:t>
            </a:fld>
            <a:endParaRPr lang="es-CO" dirty="0"/>
          </a:p>
        </p:txBody>
      </p:sp>
    </p:spTree>
    <p:extLst>
      <p:ext uri="{BB962C8B-B14F-4D97-AF65-F5344CB8AC3E}">
        <p14:creationId xmlns:p14="http://schemas.microsoft.com/office/powerpoint/2010/main" val="3753585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85</a:t>
            </a:fld>
            <a:endParaRPr lang="es-CO" dirty="0"/>
          </a:p>
        </p:txBody>
      </p:sp>
    </p:spTree>
    <p:extLst>
      <p:ext uri="{BB962C8B-B14F-4D97-AF65-F5344CB8AC3E}">
        <p14:creationId xmlns:p14="http://schemas.microsoft.com/office/powerpoint/2010/main" val="897067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I=INDICE</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89</a:t>
            </a:fld>
            <a:endParaRPr lang="es-CO" dirty="0"/>
          </a:p>
        </p:txBody>
      </p:sp>
    </p:spTree>
    <p:extLst>
      <p:ext uri="{BB962C8B-B14F-4D97-AF65-F5344CB8AC3E}">
        <p14:creationId xmlns:p14="http://schemas.microsoft.com/office/powerpoint/2010/main" val="2268100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EPP=EPP</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93</a:t>
            </a:fld>
            <a:endParaRPr lang="es-CO" dirty="0"/>
          </a:p>
        </p:txBody>
      </p:sp>
    </p:spTree>
    <p:extLst>
      <p:ext uri="{BB962C8B-B14F-4D97-AF65-F5344CB8AC3E}">
        <p14:creationId xmlns:p14="http://schemas.microsoft.com/office/powerpoint/2010/main" val="59755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Arco eléctrico</a:t>
            </a:r>
            <a:r>
              <a:rPr lang="es-CO" baseline="0" dirty="0" smtClean="0"/>
              <a:t> : se produce por el calentamiento de aire por una corriente rompiendo las moléculas del aire y lo  vuelve conductor</a:t>
            </a:r>
            <a:endParaRPr lang="es-CO" dirty="0"/>
          </a:p>
        </p:txBody>
      </p:sp>
      <p:sp>
        <p:nvSpPr>
          <p:cNvPr id="4" name="3 Marcador de número de diapositiva"/>
          <p:cNvSpPr>
            <a:spLocks noGrp="1"/>
          </p:cNvSpPr>
          <p:nvPr>
            <p:ph type="sldNum" sz="quarter" idx="10"/>
          </p:nvPr>
        </p:nvSpPr>
        <p:spPr/>
        <p:txBody>
          <a:bodyPr/>
          <a:lstStyle/>
          <a:p>
            <a:fld id="{3082753E-2AE3-472C-B595-29E9ABB70057}" type="slidenum">
              <a:rPr lang="es-CO" smtClean="0"/>
              <a:t>102</a:t>
            </a:fld>
            <a:endParaRPr lang="es-CO" dirty="0"/>
          </a:p>
        </p:txBody>
      </p:sp>
    </p:spTree>
    <p:extLst>
      <p:ext uri="{BB962C8B-B14F-4D97-AF65-F5344CB8AC3E}">
        <p14:creationId xmlns:p14="http://schemas.microsoft.com/office/powerpoint/2010/main" val="20233973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118</a:t>
            </a:fld>
            <a:endParaRPr lang="es-CO" dirty="0"/>
          </a:p>
        </p:txBody>
      </p:sp>
    </p:spTree>
    <p:extLst>
      <p:ext uri="{BB962C8B-B14F-4D97-AF65-F5344CB8AC3E}">
        <p14:creationId xmlns:p14="http://schemas.microsoft.com/office/powerpoint/2010/main" val="21587747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30D40A76-3700-4D41-BDED-AC872FAB325F}" type="slidenum">
              <a:rPr lang="es-CO" smtClean="0"/>
              <a:t>120</a:t>
            </a:fld>
            <a:endParaRPr lang="es-CO" dirty="0"/>
          </a:p>
        </p:txBody>
      </p:sp>
    </p:spTree>
    <p:extLst>
      <p:ext uri="{BB962C8B-B14F-4D97-AF65-F5344CB8AC3E}">
        <p14:creationId xmlns:p14="http://schemas.microsoft.com/office/powerpoint/2010/main" val="7734280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SPT=SPT</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122</a:t>
            </a:fld>
            <a:endParaRPr lang="es-CO" dirty="0"/>
          </a:p>
        </p:txBody>
      </p:sp>
    </p:spTree>
    <p:extLst>
      <p:ext uri="{BB962C8B-B14F-4D97-AF65-F5344CB8AC3E}">
        <p14:creationId xmlns:p14="http://schemas.microsoft.com/office/powerpoint/2010/main" val="22365563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CSPT=COMPONENTES</a:t>
            </a:r>
            <a:r>
              <a:rPr lang="es-CO" baseline="0" dirty="0" smtClean="0"/>
              <a:t> DE UN SISPTEMA DE PUESTA A TIERRA</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125</a:t>
            </a:fld>
            <a:endParaRPr lang="es-CO" dirty="0"/>
          </a:p>
        </p:txBody>
      </p:sp>
    </p:spTree>
    <p:extLst>
      <p:ext uri="{BB962C8B-B14F-4D97-AF65-F5344CB8AC3E}">
        <p14:creationId xmlns:p14="http://schemas.microsoft.com/office/powerpoint/2010/main" val="26436861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TPT=TIPOS</a:t>
            </a:r>
            <a:r>
              <a:rPr lang="es-CO" baseline="0" dirty="0" smtClean="0"/>
              <a:t> DE PUESTA A TIERRA</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131</a:t>
            </a:fld>
            <a:endParaRPr lang="es-CO" dirty="0"/>
          </a:p>
        </p:txBody>
      </p:sp>
    </p:spTree>
    <p:extLst>
      <p:ext uri="{BB962C8B-B14F-4D97-AF65-F5344CB8AC3E}">
        <p14:creationId xmlns:p14="http://schemas.microsoft.com/office/powerpoint/2010/main" val="723518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AT=ANEXOS TIERRAS</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134</a:t>
            </a:fld>
            <a:endParaRPr lang="es-CO" dirty="0"/>
          </a:p>
        </p:txBody>
      </p:sp>
    </p:spTree>
    <p:extLst>
      <p:ext uri="{BB962C8B-B14F-4D97-AF65-F5344CB8AC3E}">
        <p14:creationId xmlns:p14="http://schemas.microsoft.com/office/powerpoint/2010/main" val="26559361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30D40A76-3700-4D41-BDED-AC872FAB325F}" type="slidenum">
              <a:rPr lang="es-CO" smtClean="0"/>
              <a:t>138</a:t>
            </a:fld>
            <a:endParaRPr lang="es-CO" dirty="0"/>
          </a:p>
        </p:txBody>
      </p:sp>
    </p:spTree>
    <p:extLst>
      <p:ext uri="{BB962C8B-B14F-4D97-AF65-F5344CB8AC3E}">
        <p14:creationId xmlns:p14="http://schemas.microsoft.com/office/powerpoint/2010/main" val="21205584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30D40A76-3700-4D41-BDED-AC872FAB325F}" type="slidenum">
              <a:rPr lang="es-CO" smtClean="0"/>
              <a:t>139</a:t>
            </a:fld>
            <a:endParaRPr lang="es-CO" dirty="0"/>
          </a:p>
        </p:txBody>
      </p:sp>
    </p:spTree>
    <p:extLst>
      <p:ext uri="{BB962C8B-B14F-4D97-AF65-F5344CB8AC3E}">
        <p14:creationId xmlns:p14="http://schemas.microsoft.com/office/powerpoint/2010/main" val="31904377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30D40A76-3700-4D41-BDED-AC872FAB325F}" type="slidenum">
              <a:rPr lang="es-CO" smtClean="0"/>
              <a:t>140</a:t>
            </a:fld>
            <a:endParaRPr lang="es-CO" dirty="0"/>
          </a:p>
        </p:txBody>
      </p:sp>
    </p:spTree>
    <p:extLst>
      <p:ext uri="{BB962C8B-B14F-4D97-AF65-F5344CB8AC3E}">
        <p14:creationId xmlns:p14="http://schemas.microsoft.com/office/powerpoint/2010/main" val="22721529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30D40A76-3700-4D41-BDED-AC872FAB325F}" type="slidenum">
              <a:rPr lang="es-CO" smtClean="0"/>
              <a:t>141</a:t>
            </a:fld>
            <a:endParaRPr lang="es-CO" dirty="0"/>
          </a:p>
        </p:txBody>
      </p:sp>
    </p:spTree>
    <p:extLst>
      <p:ext uri="{BB962C8B-B14F-4D97-AF65-F5344CB8AC3E}">
        <p14:creationId xmlns:p14="http://schemas.microsoft.com/office/powerpoint/2010/main" val="8714014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30D40A76-3700-4D41-BDED-AC872FAB325F}" type="slidenum">
              <a:rPr lang="es-CO" smtClean="0"/>
              <a:t>142</a:t>
            </a:fld>
            <a:endParaRPr lang="es-CO" dirty="0"/>
          </a:p>
        </p:txBody>
      </p:sp>
    </p:spTree>
    <p:extLst>
      <p:ext uri="{BB962C8B-B14F-4D97-AF65-F5344CB8AC3E}">
        <p14:creationId xmlns:p14="http://schemas.microsoft.com/office/powerpoint/2010/main" val="20707726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30D40A76-3700-4D41-BDED-AC872FAB325F}" type="slidenum">
              <a:rPr lang="es-CO" smtClean="0"/>
              <a:t>143</a:t>
            </a:fld>
            <a:endParaRPr lang="es-CO" dirty="0"/>
          </a:p>
        </p:txBody>
      </p:sp>
    </p:spTree>
    <p:extLst>
      <p:ext uri="{BB962C8B-B14F-4D97-AF65-F5344CB8AC3E}">
        <p14:creationId xmlns:p14="http://schemas.microsoft.com/office/powerpoint/2010/main" val="16743035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30D40A76-3700-4D41-BDED-AC872FAB325F}" type="slidenum">
              <a:rPr lang="es-CO" smtClean="0"/>
              <a:t>145</a:t>
            </a:fld>
            <a:endParaRPr lang="es-CO" dirty="0"/>
          </a:p>
        </p:txBody>
      </p:sp>
    </p:spTree>
    <p:extLst>
      <p:ext uri="{BB962C8B-B14F-4D97-AF65-F5344CB8AC3E}">
        <p14:creationId xmlns:p14="http://schemas.microsoft.com/office/powerpoint/2010/main" val="8261352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TSPT=TIPOS DE SISTEMAS</a:t>
            </a:r>
            <a:r>
              <a:rPr lang="es-CO" baseline="0" dirty="0" smtClean="0"/>
              <a:t> DE PUESTA A TIERRA</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147</a:t>
            </a:fld>
            <a:endParaRPr lang="es-CO" dirty="0"/>
          </a:p>
        </p:txBody>
      </p:sp>
    </p:spTree>
    <p:extLst>
      <p:ext uri="{BB962C8B-B14F-4D97-AF65-F5344CB8AC3E}">
        <p14:creationId xmlns:p14="http://schemas.microsoft.com/office/powerpoint/2010/main" val="19549320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smtClean="0"/>
              <a:t>AE=ALGUNOS</a:t>
            </a:r>
            <a:r>
              <a:rPr lang="es-CO" baseline="0" dirty="0" smtClean="0"/>
              <a:t> ESQUEMAS</a:t>
            </a:r>
            <a:endParaRPr lang="es-CO" dirty="0"/>
          </a:p>
        </p:txBody>
      </p:sp>
      <p:sp>
        <p:nvSpPr>
          <p:cNvPr id="4" name="3 Marcador de número de diapositiva"/>
          <p:cNvSpPr>
            <a:spLocks noGrp="1"/>
          </p:cNvSpPr>
          <p:nvPr>
            <p:ph type="sldNum" sz="quarter" idx="10"/>
          </p:nvPr>
        </p:nvSpPr>
        <p:spPr/>
        <p:txBody>
          <a:bodyPr/>
          <a:lstStyle/>
          <a:p>
            <a:fld id="{798E89CD-3EDB-4165-BE8C-052B7183E7F5}" type="slidenum">
              <a:rPr lang="es-CO" smtClean="0"/>
              <a:t>153</a:t>
            </a:fld>
            <a:endParaRPr lang="es-CO" dirty="0"/>
          </a:p>
        </p:txBody>
      </p:sp>
    </p:spTree>
    <p:extLst>
      <p:ext uri="{BB962C8B-B14F-4D97-AF65-F5344CB8AC3E}">
        <p14:creationId xmlns:p14="http://schemas.microsoft.com/office/powerpoint/2010/main" val="2709907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A53DF45E-0EDC-4B87-A7F1-0B22F305E3A3}" type="datetimeFigureOut">
              <a:rPr lang="es-CO" smtClean="0"/>
              <a:t>21/05/2014</a:t>
            </a:fld>
            <a:endParaRPr lang="es-CO" dirty="0"/>
          </a:p>
        </p:txBody>
      </p:sp>
      <p:sp>
        <p:nvSpPr>
          <p:cNvPr id="19" name="18 Marcador de pie de página"/>
          <p:cNvSpPr>
            <a:spLocks noGrp="1"/>
          </p:cNvSpPr>
          <p:nvPr>
            <p:ph type="ftr" sz="quarter" idx="11"/>
          </p:nvPr>
        </p:nvSpPr>
        <p:spPr/>
        <p:txBody>
          <a:bodyPr/>
          <a:lstStyle/>
          <a:p>
            <a:endParaRPr lang="es-CO" dirty="0"/>
          </a:p>
        </p:txBody>
      </p:sp>
      <p:sp>
        <p:nvSpPr>
          <p:cNvPr id="27" name="26 Marcador de número de diapositiva"/>
          <p:cNvSpPr>
            <a:spLocks noGrp="1"/>
          </p:cNvSpPr>
          <p:nvPr>
            <p:ph type="sldNum" sz="quarter" idx="12"/>
          </p:nvPr>
        </p:nvSpPr>
        <p:spPr/>
        <p:txBody>
          <a:bodyPr/>
          <a:lstStyle/>
          <a:p>
            <a:fld id="{876275DF-D26E-4928-AE2D-60677A578BA4}" type="slidenum">
              <a:rPr lang="es-CO" smtClean="0"/>
              <a:t>‹Nº›</a:t>
            </a:fld>
            <a:endParaRPr lang="es-CO"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53DF45E-0EDC-4B87-A7F1-0B22F305E3A3}" type="datetimeFigureOut">
              <a:rPr lang="es-CO" smtClean="0"/>
              <a:t>21/05/2014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876275DF-D26E-4928-AE2D-60677A578BA4}" type="slidenum">
              <a:rPr lang="es-CO" smtClean="0"/>
              <a:t>‹Nº›</a:t>
            </a:fld>
            <a:endParaRPr lang="es-C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A53DF45E-0EDC-4B87-A7F1-0B22F305E3A3}" type="datetimeFigureOut">
              <a:rPr lang="es-CO" smtClean="0"/>
              <a:t>21/05/2014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876275DF-D26E-4928-AE2D-60677A578BA4}" type="slidenum">
              <a:rPr lang="es-CO" smtClean="0"/>
              <a:t>‹Nº›</a:t>
            </a:fld>
            <a:endParaRPr lang="es-CO"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A53DF45E-0EDC-4B87-A7F1-0B22F305E3A3}" type="datetimeFigureOut">
              <a:rPr lang="es-CO" smtClean="0"/>
              <a:t>21/05/2014</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876275DF-D26E-4928-AE2D-60677A578BA4}" type="slidenum">
              <a:rPr lang="es-CO" smtClean="0"/>
              <a:t>‹Nº›</a:t>
            </a:fld>
            <a:endParaRPr lang="es-C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A53DF45E-0EDC-4B87-A7F1-0B22F305E3A3}" type="datetimeFigureOut">
              <a:rPr lang="es-CO" smtClean="0"/>
              <a:t>21/05/2014</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876275DF-D26E-4928-AE2D-60677A578BA4}" type="slidenum">
              <a:rPr lang="es-CO" smtClean="0"/>
              <a:t>‹Nº›</a:t>
            </a:fld>
            <a:endParaRPr lang="es-C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A53DF45E-0EDC-4B87-A7F1-0B22F305E3A3}" type="datetimeFigureOut">
              <a:rPr lang="es-CO" smtClean="0"/>
              <a:t>21/05/2014</a:t>
            </a:fld>
            <a:endParaRPr lang="es-CO" dirty="0"/>
          </a:p>
        </p:txBody>
      </p:sp>
      <p:sp>
        <p:nvSpPr>
          <p:cNvPr id="8" name="7 Marcador de número de diapositiva"/>
          <p:cNvSpPr>
            <a:spLocks noGrp="1"/>
          </p:cNvSpPr>
          <p:nvPr>
            <p:ph type="sldNum" sz="quarter" idx="11"/>
          </p:nvPr>
        </p:nvSpPr>
        <p:spPr/>
        <p:txBody>
          <a:bodyPr/>
          <a:lstStyle/>
          <a:p>
            <a:fld id="{876275DF-D26E-4928-AE2D-60677A578BA4}" type="slidenum">
              <a:rPr lang="es-CO" smtClean="0"/>
              <a:t>‹Nº›</a:t>
            </a:fld>
            <a:endParaRPr lang="es-CO" dirty="0"/>
          </a:p>
        </p:txBody>
      </p:sp>
      <p:sp>
        <p:nvSpPr>
          <p:cNvPr id="9" name="8 Marcador de pie de página"/>
          <p:cNvSpPr>
            <a:spLocks noGrp="1"/>
          </p:cNvSpPr>
          <p:nvPr>
            <p:ph type="ftr" sz="quarter" idx="12"/>
          </p:nvPr>
        </p:nvSpPr>
        <p:spPr/>
        <p:txBody>
          <a:bodyPr/>
          <a:lstStyle/>
          <a:p>
            <a:endParaRPr lang="es-C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53DF45E-0EDC-4B87-A7F1-0B22F305E3A3}" type="datetimeFigureOut">
              <a:rPr lang="es-CO" smtClean="0"/>
              <a:t>21/05/2014</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876275DF-D26E-4928-AE2D-60677A578BA4}" type="slidenum">
              <a:rPr lang="es-CO" smtClean="0"/>
              <a:t>‹Nº›</a:t>
            </a:fld>
            <a:endParaRPr lang="es-C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A53DF45E-0EDC-4B87-A7F1-0B22F305E3A3}" type="datetimeFigureOut">
              <a:rPr lang="es-CO" smtClean="0"/>
              <a:t>21/05/2014</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a:xfrm>
            <a:off x="8156448" y="6422064"/>
            <a:ext cx="762000" cy="365125"/>
          </a:xfrm>
        </p:spPr>
        <p:txBody>
          <a:bodyPr/>
          <a:lstStyle/>
          <a:p>
            <a:fld id="{876275DF-D26E-4928-AE2D-60677A578BA4}" type="slidenum">
              <a:rPr lang="es-CO" smtClean="0"/>
              <a:t>‹Nº›</a:t>
            </a:fld>
            <a:endParaRPr lang="es-C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dirty="0"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A53DF45E-0EDC-4B87-A7F1-0B22F305E3A3}" type="datetimeFigureOut">
              <a:rPr lang="es-CO" smtClean="0"/>
              <a:t>21/05/2014</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876275DF-D26E-4928-AE2D-60677A578BA4}" type="slidenum">
              <a:rPr lang="es-CO" smtClean="0"/>
              <a:t>‹Nº›</a:t>
            </a:fld>
            <a:endParaRPr lang="es-C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53DF45E-0EDC-4B87-A7F1-0B22F305E3A3}" type="datetimeFigureOut">
              <a:rPr lang="es-CO" smtClean="0"/>
              <a:t>21/05/2014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876275DF-D26E-4928-AE2D-60677A578BA4}" type="slidenum">
              <a:rPr lang="es-CO" smtClean="0"/>
              <a:t>‹Nº›</a:t>
            </a:fld>
            <a:endParaRPr lang="es-C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53DF45E-0EDC-4B87-A7F1-0B22F305E3A3}" type="datetimeFigureOut">
              <a:rPr lang="es-CO" smtClean="0"/>
              <a:t>21/05/2014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876275DF-D26E-4928-AE2D-60677A578BA4}" type="slidenum">
              <a:rPr lang="es-CO" smtClean="0"/>
              <a:t>‹Nº›</a:t>
            </a:fld>
            <a:endParaRPr lang="es-CO"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A53DF45E-0EDC-4B87-A7F1-0B22F305E3A3}" type="datetimeFigureOut">
              <a:rPr lang="es-CO" smtClean="0"/>
              <a:t>21/05/2014</a:t>
            </a:fld>
            <a:endParaRPr lang="es-CO" dirty="0"/>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s-CO" dirty="0"/>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876275DF-D26E-4928-AE2D-60677A578BA4}" type="slidenum">
              <a:rPr lang="es-CO" smtClean="0"/>
              <a:t>‹Nº›</a:t>
            </a:fld>
            <a:endParaRPr lang="es-CO"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2.xml"/><Relationship Id="rId7" Type="http://schemas.openxmlformats.org/officeDocument/2006/relationships/slide" Target="slide161.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120.xml"/><Relationship Id="rId5" Type="http://schemas.openxmlformats.org/officeDocument/2006/relationships/slide" Target="slide86.xml"/><Relationship Id="rId4" Type="http://schemas.openxmlformats.org/officeDocument/2006/relationships/slide" Target="slide60.xml"/></Relationships>
</file>

<file path=ppt/slides/_rels/slide4.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slide" Target="slide3.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slide" Target="slide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8.xml.rels><?xml version="1.0" encoding="UTF-8" standalone="yes"?>
<Relationships xmlns="http://schemas.openxmlformats.org/package/2006/relationships"><Relationship Id="rId3" Type="http://schemas.openxmlformats.org/officeDocument/2006/relationships/hyperlink" Target="http://www.ingetec.com.co/experiencia/textos-proyectos/proyecto-hidroelectricos/guavio.htm" TargetMode="External"/><Relationship Id="rId2" Type="http://schemas.openxmlformats.org/officeDocument/2006/relationships/image" Target="../media/image2.tmp"/><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slide" Target="slide3.xml"/></Relationships>
</file>

<file path=ppt/slides/_rels/slide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slide" Target="slide5.xml"/></Relationships>
</file>

<file path=ppt/slides/_rels/slide1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slide" Target="slide5.xml"/></Relationships>
</file>

<file path=ppt/slides/_rels/slide1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slide" Target="slide5.xml"/></Relationships>
</file>

<file path=ppt/slides/_rels/slide1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slide" Target="slide5.xml"/></Relationships>
</file>

<file path=ppt/slides/_rels/slide1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7.tmp"/><Relationship Id="rId1" Type="http://schemas.openxmlformats.org/officeDocument/2006/relationships/slideLayout" Target="../slideLayouts/slideLayout2.xml"/><Relationship Id="rId4" Type="http://schemas.openxmlformats.org/officeDocument/2006/relationships/slide" Target="slide5.xml"/></Relationships>
</file>

<file path=ppt/slides/_rels/slide1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8.tmp"/><Relationship Id="rId1" Type="http://schemas.openxmlformats.org/officeDocument/2006/relationships/slideLayout" Target="../slideLayouts/slideLayout2.xml"/><Relationship Id="rId4" Type="http://schemas.openxmlformats.org/officeDocument/2006/relationships/slide" Target="slide5.xml"/></Relationships>
</file>

<file path=ppt/slides/_rels/slide15.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diagramLayout" Target="../diagrams/layout3.xml"/><Relationship Id="rId7" Type="http://schemas.openxmlformats.org/officeDocument/2006/relationships/slide" Target="slide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slide" Target="slide1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3.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1.tmp"/><Relationship Id="rId1" Type="http://schemas.openxmlformats.org/officeDocument/2006/relationships/slideLayout" Target="../slideLayouts/slideLayout2.xml"/><Relationship Id="rId5" Type="http://schemas.openxmlformats.org/officeDocument/2006/relationships/slide" Target="slide15.xml"/><Relationship Id="rId4" Type="http://schemas.openxmlformats.org/officeDocument/2006/relationships/slide" Target="slide5.xml"/></Relationships>
</file>

<file path=ppt/slides/_rels/slide18.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image" Target="../media/image12.tmp"/><Relationship Id="rId1" Type="http://schemas.openxmlformats.org/officeDocument/2006/relationships/slideLayout" Target="../slideLayouts/slideLayout2.xml"/><Relationship Id="rId6" Type="http://schemas.openxmlformats.org/officeDocument/2006/relationships/slide" Target="slide15.xml"/><Relationship Id="rId5" Type="http://schemas.openxmlformats.org/officeDocument/2006/relationships/slide" Target="slide5.xml"/><Relationship Id="rId4" Type="http://schemas.openxmlformats.org/officeDocument/2006/relationships/slide" Target="slide3.xml"/></Relationships>
</file>

<file path=ppt/slides/_rels/slide1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3.xml"/><Relationship Id="rId1" Type="http://schemas.openxmlformats.org/officeDocument/2006/relationships/slideLayout" Target="../slideLayouts/slideLayout2.xml"/><Relationship Id="rId4" Type="http://schemas.openxmlformats.org/officeDocument/2006/relationships/slide" Target="slide15.xml"/></Relationships>
</file>

<file path=ppt/slides/_rels/slide20.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image" Target="../media/image14.tmp"/><Relationship Id="rId1" Type="http://schemas.openxmlformats.org/officeDocument/2006/relationships/slideLayout" Target="../slideLayouts/slideLayout2.xml"/><Relationship Id="rId6" Type="http://schemas.openxmlformats.org/officeDocument/2006/relationships/slide" Target="slide15.xml"/><Relationship Id="rId5" Type="http://schemas.openxmlformats.org/officeDocument/2006/relationships/slide" Target="slide5.xml"/><Relationship Id="rId4" Type="http://schemas.openxmlformats.org/officeDocument/2006/relationships/slide" Target="slide3.xml"/></Relationships>
</file>

<file path=ppt/slides/_rels/slide2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6.tmp"/><Relationship Id="rId1" Type="http://schemas.openxmlformats.org/officeDocument/2006/relationships/slideLayout" Target="../slideLayouts/slideLayout2.xml"/><Relationship Id="rId5" Type="http://schemas.openxmlformats.org/officeDocument/2006/relationships/slide" Target="slide15.xml"/><Relationship Id="rId4" Type="http://schemas.openxmlformats.org/officeDocument/2006/relationships/slide" Target="slide5.xml"/></Relationships>
</file>

<file path=ppt/slides/_rels/slide2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7.tmp"/><Relationship Id="rId1" Type="http://schemas.openxmlformats.org/officeDocument/2006/relationships/slideLayout" Target="../slideLayouts/slideLayout2.xml"/><Relationship Id="rId5" Type="http://schemas.openxmlformats.org/officeDocument/2006/relationships/slide" Target="slide15.xml"/><Relationship Id="rId4" Type="http://schemas.openxmlformats.org/officeDocument/2006/relationships/slide" Target="slide5.xml"/></Relationships>
</file>

<file path=ppt/slides/_rels/slide23.xml.rels><?xml version="1.0" encoding="UTF-8" standalone="yes"?>
<Relationships xmlns="http://schemas.openxmlformats.org/package/2006/relationships"><Relationship Id="rId3" Type="http://schemas.openxmlformats.org/officeDocument/2006/relationships/image" Target="../media/image18.tmp"/><Relationship Id="rId7" Type="http://schemas.openxmlformats.org/officeDocument/2006/relationships/slide" Target="slide1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3.xml"/><Relationship Id="rId4" Type="http://schemas.openxmlformats.org/officeDocument/2006/relationships/image" Target="../media/image19.tmp"/></Relationships>
</file>

<file path=ppt/slides/_rels/slide2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3.xml"/><Relationship Id="rId1" Type="http://schemas.openxmlformats.org/officeDocument/2006/relationships/slideLayout" Target="../slideLayouts/slideLayout2.xml"/><Relationship Id="rId4" Type="http://schemas.openxmlformats.org/officeDocument/2006/relationships/slide" Target="slide15.xml"/></Relationships>
</file>

<file path=ppt/slides/_rels/slide25.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slide" Target="slide6.xml"/><Relationship Id="rId4" Type="http://schemas.openxmlformats.org/officeDocument/2006/relationships/slide" Target="slide3.xml"/></Relationships>
</file>

<file path=ppt/slides/_rels/slide26.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diagramLayout" Target="../diagrams/layout4.xml"/><Relationship Id="rId7" Type="http://schemas.openxmlformats.org/officeDocument/2006/relationships/slide" Target="slide6.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1.tmp"/><Relationship Id="rId1" Type="http://schemas.openxmlformats.org/officeDocument/2006/relationships/slideLayout" Target="../slideLayouts/slideLayout2.xml"/><Relationship Id="rId4" Type="http://schemas.openxmlformats.org/officeDocument/2006/relationships/slide" Target="slide6.xml"/></Relationships>
</file>

<file path=ppt/slides/_rels/slide2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2.tmp"/><Relationship Id="rId1" Type="http://schemas.openxmlformats.org/officeDocument/2006/relationships/slideLayout" Target="../slideLayouts/slideLayout2.xml"/><Relationship Id="rId4" Type="http://schemas.openxmlformats.org/officeDocument/2006/relationships/slide" Target="slide6.xml"/></Relationships>
</file>

<file path=ppt/slides/_rels/slide2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3.tmp"/><Relationship Id="rId1" Type="http://schemas.openxmlformats.org/officeDocument/2006/relationships/slideLayout" Target="../slideLayouts/slideLayout2.xml"/><Relationship Id="rId4" Type="http://schemas.openxmlformats.org/officeDocument/2006/relationships/slide" Target="slide6.xml"/></Relationships>
</file>

<file path=ppt/slides/_rels/slide3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4.tmp"/><Relationship Id="rId1" Type="http://schemas.openxmlformats.org/officeDocument/2006/relationships/slideLayout" Target="../slideLayouts/slideLayout2.xml"/><Relationship Id="rId4" Type="http://schemas.openxmlformats.org/officeDocument/2006/relationships/slide" Target="slide6.xml"/></Relationships>
</file>

<file path=ppt/slides/_rels/slide3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5.tmp"/><Relationship Id="rId1" Type="http://schemas.openxmlformats.org/officeDocument/2006/relationships/slideLayout" Target="../slideLayouts/slideLayout2.xml"/><Relationship Id="rId4" Type="http://schemas.openxmlformats.org/officeDocument/2006/relationships/slide" Target="slide6.xml"/></Relationships>
</file>

<file path=ppt/slides/_rels/slide3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6.tmp"/><Relationship Id="rId1" Type="http://schemas.openxmlformats.org/officeDocument/2006/relationships/slideLayout" Target="../slideLayouts/slideLayout2.xml"/><Relationship Id="rId4" Type="http://schemas.openxmlformats.org/officeDocument/2006/relationships/slide" Target="slide6.xml"/></Relationships>
</file>

<file path=ppt/slides/_rels/slide3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7.tmp"/><Relationship Id="rId1" Type="http://schemas.openxmlformats.org/officeDocument/2006/relationships/slideLayout" Target="../slideLayouts/slideLayout2.xml"/><Relationship Id="rId4" Type="http://schemas.openxmlformats.org/officeDocument/2006/relationships/slide" Target="slide6.xml"/></Relationships>
</file>

<file path=ppt/slides/_rels/slide34.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slide" Target="slide6.xml"/><Relationship Id="rId4" Type="http://schemas.openxmlformats.org/officeDocument/2006/relationships/slide" Target="slide3.xml"/></Relationships>
</file>

<file path=ppt/slides/_rels/slide3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9.tmp"/><Relationship Id="rId1" Type="http://schemas.openxmlformats.org/officeDocument/2006/relationships/slideLayout" Target="../slideLayouts/slideLayout2.xml"/><Relationship Id="rId4" Type="http://schemas.openxmlformats.org/officeDocument/2006/relationships/slide" Target="slide6.xml"/></Relationships>
</file>

<file path=ppt/slides/_rels/slide36.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slide" Target="slide6.xml"/><Relationship Id="rId4" Type="http://schemas.openxmlformats.org/officeDocument/2006/relationships/slide" Target="slide3.xml"/></Relationships>
</file>

<file path=ppt/slides/_rels/slide3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1.tmp"/><Relationship Id="rId1" Type="http://schemas.openxmlformats.org/officeDocument/2006/relationships/slideLayout" Target="../slideLayouts/slideLayout2.xml"/><Relationship Id="rId4" Type="http://schemas.openxmlformats.org/officeDocument/2006/relationships/slide" Target="slide6.xml"/></Relationships>
</file>

<file path=ppt/slides/_rels/slide3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2.tmp"/><Relationship Id="rId1" Type="http://schemas.openxmlformats.org/officeDocument/2006/relationships/slideLayout" Target="../slideLayouts/slideLayout2.xml"/><Relationship Id="rId4" Type="http://schemas.openxmlformats.org/officeDocument/2006/relationships/slide" Target="slide6.xml"/></Relationships>
</file>

<file path=ppt/slides/_rels/slide3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3.tmp"/><Relationship Id="rId1" Type="http://schemas.openxmlformats.org/officeDocument/2006/relationships/slideLayout" Target="../slideLayouts/slideLayout2.xml"/><Relationship Id="rId4" Type="http://schemas.openxmlformats.org/officeDocument/2006/relationships/slide" Target="slide6.xml"/></Relationships>
</file>

<file path=ppt/slides/_rels/slide4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4.tmp"/><Relationship Id="rId1" Type="http://schemas.openxmlformats.org/officeDocument/2006/relationships/slideLayout" Target="../slideLayouts/slideLayout2.xml"/><Relationship Id="rId4" Type="http://schemas.openxmlformats.org/officeDocument/2006/relationships/slide" Target="slide6.xml"/></Relationships>
</file>

<file path=ppt/slides/_rels/slide4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5.tmp"/><Relationship Id="rId1" Type="http://schemas.openxmlformats.org/officeDocument/2006/relationships/slideLayout" Target="../slideLayouts/slideLayout2.xml"/><Relationship Id="rId4" Type="http://schemas.openxmlformats.org/officeDocument/2006/relationships/slide" Target="slide6.xml"/></Relationships>
</file>

<file path=ppt/slides/_rels/slide4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openxmlformats.org/officeDocument/2006/relationships/slide" Target="slide51.xml"/><Relationship Id="rId3" Type="http://schemas.openxmlformats.org/officeDocument/2006/relationships/slide" Target="slide47.xml"/><Relationship Id="rId7" Type="http://schemas.openxmlformats.org/officeDocument/2006/relationships/slide" Target="slide50.xml"/><Relationship Id="rId12" Type="http://schemas.openxmlformats.org/officeDocument/2006/relationships/slide" Target="slide3.xml"/><Relationship Id="rId2" Type="http://schemas.openxmlformats.org/officeDocument/2006/relationships/slide" Target="slide46.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52.xml"/><Relationship Id="rId5" Type="http://schemas.openxmlformats.org/officeDocument/2006/relationships/slide" Target="slide48.xml"/><Relationship Id="rId10" Type="http://schemas.openxmlformats.org/officeDocument/2006/relationships/slide" Target="slide53.xml"/><Relationship Id="rId4" Type="http://schemas.openxmlformats.org/officeDocument/2006/relationships/slide" Target="slide45.xml"/><Relationship Id="rId9" Type="http://schemas.openxmlformats.org/officeDocument/2006/relationships/slide" Target="slide54.xml"/></Relationships>
</file>

<file path=ppt/slides/_rels/slide44.xml.rels><?xml version="1.0" encoding="UTF-8" standalone="yes"?>
<Relationships xmlns="http://schemas.openxmlformats.org/package/2006/relationships"><Relationship Id="rId3" Type="http://schemas.openxmlformats.org/officeDocument/2006/relationships/slide" Target="slide56.xml"/><Relationship Id="rId7" Type="http://schemas.openxmlformats.org/officeDocument/2006/relationships/slide" Target="slide3.xml"/><Relationship Id="rId2" Type="http://schemas.openxmlformats.org/officeDocument/2006/relationships/slide" Target="slide55.xml"/><Relationship Id="rId1" Type="http://schemas.openxmlformats.org/officeDocument/2006/relationships/slideLayout" Target="../slideLayouts/slideLayout2.xml"/><Relationship Id="rId6" Type="http://schemas.openxmlformats.org/officeDocument/2006/relationships/slide" Target="slide59.xml"/><Relationship Id="rId5" Type="http://schemas.openxmlformats.org/officeDocument/2006/relationships/slide" Target="slide58.xml"/><Relationship Id="rId4" Type="http://schemas.openxmlformats.org/officeDocument/2006/relationships/slide" Target="slide57.xml"/></Relationships>
</file>

<file path=ppt/slides/_rels/slide45.xml.rels><?xml version="1.0" encoding="UTF-8" standalone="yes"?>
<Relationships xmlns="http://schemas.openxmlformats.org/package/2006/relationships"><Relationship Id="rId3" Type="http://schemas.openxmlformats.org/officeDocument/2006/relationships/slide" Target="slide16.xml"/><Relationship Id="rId7" Type="http://schemas.openxmlformats.org/officeDocument/2006/relationships/slide" Target="slide43.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slide" Target="slide3.xml"/><Relationship Id="rId5" Type="http://schemas.openxmlformats.org/officeDocument/2006/relationships/image" Target="../media/image38.jpeg"/><Relationship Id="rId4" Type="http://schemas.openxmlformats.org/officeDocument/2006/relationships/image" Target="../media/image37.jpeg"/></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slide" Target="slide43.xml"/><Relationship Id="rId2" Type="http://schemas.openxmlformats.org/officeDocument/2006/relationships/slide" Target="slide16.xml"/><Relationship Id="rId1" Type="http://schemas.openxmlformats.org/officeDocument/2006/relationships/slideLayout" Target="../slideLayouts/slideLayout4.xml"/><Relationship Id="rId6" Type="http://schemas.openxmlformats.org/officeDocument/2006/relationships/slide" Target="slide3.xml"/><Relationship Id="rId5" Type="http://schemas.openxmlformats.org/officeDocument/2006/relationships/image" Target="../media/image41.png"/><Relationship Id="rId4" Type="http://schemas.openxmlformats.org/officeDocument/2006/relationships/image" Target="../media/image40.jpeg"/></Relationships>
</file>

<file path=ppt/slides/_rels/slide47.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42.jpeg"/><Relationship Id="rId1" Type="http://schemas.openxmlformats.org/officeDocument/2006/relationships/slideLayout" Target="../slideLayouts/slideLayout4.xml"/><Relationship Id="rId6" Type="http://schemas.openxmlformats.org/officeDocument/2006/relationships/slide" Target="slide43.xml"/><Relationship Id="rId5" Type="http://schemas.openxmlformats.org/officeDocument/2006/relationships/slide" Target="slide3.xml"/><Relationship Id="rId4" Type="http://schemas.openxmlformats.org/officeDocument/2006/relationships/image" Target="../media/image43.jpeg"/></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 Target="slide16.xml"/><Relationship Id="rId1" Type="http://schemas.openxmlformats.org/officeDocument/2006/relationships/slideLayout" Target="../slideLayouts/slideLayout4.xml"/><Relationship Id="rId6" Type="http://schemas.openxmlformats.org/officeDocument/2006/relationships/slide" Target="slide43.xml"/><Relationship Id="rId5" Type="http://schemas.openxmlformats.org/officeDocument/2006/relationships/slide" Target="slide3.xml"/><Relationship Id="rId4" Type="http://schemas.openxmlformats.org/officeDocument/2006/relationships/image" Target="../media/image45.jpeg"/></Relationships>
</file>

<file path=ppt/slides/_rels/slide4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6.jpeg"/><Relationship Id="rId1" Type="http://schemas.openxmlformats.org/officeDocument/2006/relationships/slideLayout" Target="../slideLayouts/slideLayout4.xml"/><Relationship Id="rId4" Type="http://schemas.openxmlformats.org/officeDocument/2006/relationships/slide" Target="slide43.xml"/></Relationships>
</file>

<file path=ppt/slides/_rels/slide50.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slide" Target="slide3.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slide" Target="slide3.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 Target="slide16.xml"/><Relationship Id="rId1" Type="http://schemas.openxmlformats.org/officeDocument/2006/relationships/slideLayout" Target="../slideLayouts/slideLayout4.xml"/><Relationship Id="rId6" Type="http://schemas.openxmlformats.org/officeDocument/2006/relationships/slide" Target="slide43.xml"/><Relationship Id="rId5" Type="http://schemas.openxmlformats.org/officeDocument/2006/relationships/slide" Target="slide3.xml"/><Relationship Id="rId4" Type="http://schemas.openxmlformats.org/officeDocument/2006/relationships/image" Target="../media/image48.jpeg"/></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 Target="slide16.xml"/><Relationship Id="rId1" Type="http://schemas.openxmlformats.org/officeDocument/2006/relationships/slideLayout" Target="../slideLayouts/slideLayout4.xml"/><Relationship Id="rId6" Type="http://schemas.openxmlformats.org/officeDocument/2006/relationships/slide" Target="slide43.xml"/><Relationship Id="rId5" Type="http://schemas.openxmlformats.org/officeDocument/2006/relationships/slide" Target="slide3.xml"/><Relationship Id="rId4" Type="http://schemas.openxmlformats.org/officeDocument/2006/relationships/image" Target="../media/image50.jpeg"/></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 Target="slide16.xml"/><Relationship Id="rId1" Type="http://schemas.openxmlformats.org/officeDocument/2006/relationships/slideLayout" Target="../slideLayouts/slideLayout4.xml"/><Relationship Id="rId5" Type="http://schemas.openxmlformats.org/officeDocument/2006/relationships/slide" Target="slide43.xml"/><Relationship Id="rId4" Type="http://schemas.openxmlformats.org/officeDocument/2006/relationships/slide" Target="slide3.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slide" Target="slide44.xml"/><Relationship Id="rId5" Type="http://schemas.openxmlformats.org/officeDocument/2006/relationships/slide" Target="slide3.xml"/><Relationship Id="rId4" Type="http://schemas.openxmlformats.org/officeDocument/2006/relationships/image" Target="../media/image53.jpeg"/></Relationships>
</file>

<file path=ppt/slides/_rels/slide5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54.png"/><Relationship Id="rId1" Type="http://schemas.openxmlformats.org/officeDocument/2006/relationships/slideLayout" Target="../slideLayouts/slideLayout4.xml"/><Relationship Id="rId4" Type="http://schemas.openxmlformats.org/officeDocument/2006/relationships/slide" Target="slide44.xml"/></Relationships>
</file>

<file path=ppt/slides/_rels/slide57.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slide" Target="slide3.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slide" Target="slide44.xml"/></Relationships>
</file>

<file path=ppt/slides/_rels/slide5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slide" Target="slide44.xml"/></Relationships>
</file>

<file path=ppt/slides/_rels/slide6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slide" Target="slide3.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slide" Target="slide3.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slide" Target="slide3.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slide" Target="slide3.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slide" Target="slide3.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slide" Target="slide3.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xml"/><Relationship Id="rId4" Type="http://schemas.openxmlformats.org/officeDocument/2006/relationships/slide" Target="slide3.xml"/></Relationships>
</file>

<file path=ppt/slides/_rels/slide69.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slide" Target="slide61.xml"/><Relationship Id="rId5" Type="http://schemas.openxmlformats.org/officeDocument/2006/relationships/slide" Target="slide3.xml"/><Relationship Id="rId4" Type="http://schemas.openxmlformats.org/officeDocument/2006/relationships/image" Target="../media/image62.jpeg"/></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 Target="slide27.xml"/><Relationship Id="rId1" Type="http://schemas.openxmlformats.org/officeDocument/2006/relationships/slideLayout" Target="../slideLayouts/slideLayout4.xml"/><Relationship Id="rId5" Type="http://schemas.openxmlformats.org/officeDocument/2006/relationships/slide" Target="slide61.xml"/><Relationship Id="rId4" Type="http://schemas.openxmlformats.org/officeDocument/2006/relationships/slide" Target="slide3.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 Target="slide27.xml"/><Relationship Id="rId1" Type="http://schemas.openxmlformats.org/officeDocument/2006/relationships/slideLayout" Target="../slideLayouts/slideLayout4.xml"/><Relationship Id="rId5" Type="http://schemas.openxmlformats.org/officeDocument/2006/relationships/slide" Target="slide61.xml"/><Relationship Id="rId4" Type="http://schemas.openxmlformats.org/officeDocument/2006/relationships/slide" Target="slide3.xml"/></Relationships>
</file>

<file path=ppt/slides/_rels/slide72.xml.rels><?xml version="1.0" encoding="UTF-8" standalone="yes"?>
<Relationships xmlns="http://schemas.openxmlformats.org/package/2006/relationships"><Relationship Id="rId3" Type="http://schemas.openxmlformats.org/officeDocument/2006/relationships/slide" Target="slide9.xml"/><Relationship Id="rId7" Type="http://schemas.openxmlformats.org/officeDocument/2006/relationships/slide" Target="slide62.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slide" Target="slide3.xml"/><Relationship Id="rId5" Type="http://schemas.openxmlformats.org/officeDocument/2006/relationships/image" Target="../media/image66.png"/><Relationship Id="rId4" Type="http://schemas.openxmlformats.org/officeDocument/2006/relationships/image" Target="../media/image65.jpeg"/></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 Target="slide9.xml"/><Relationship Id="rId1" Type="http://schemas.openxmlformats.org/officeDocument/2006/relationships/slideLayout" Target="../slideLayouts/slideLayout4.xml"/><Relationship Id="rId5" Type="http://schemas.openxmlformats.org/officeDocument/2006/relationships/slide" Target="slide62.xml"/><Relationship Id="rId4" Type="http://schemas.openxmlformats.org/officeDocument/2006/relationships/slide" Target="slide3.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 Target="slide9.xml"/><Relationship Id="rId1" Type="http://schemas.openxmlformats.org/officeDocument/2006/relationships/slideLayout" Target="../slideLayouts/slideLayout4.xml"/><Relationship Id="rId6" Type="http://schemas.openxmlformats.org/officeDocument/2006/relationships/slide" Target="slide62.xml"/><Relationship Id="rId5" Type="http://schemas.openxmlformats.org/officeDocument/2006/relationships/slide" Target="slide3.xml"/><Relationship Id="rId4" Type="http://schemas.openxmlformats.org/officeDocument/2006/relationships/image" Target="../media/image69.png"/></Relationships>
</file>

<file path=ppt/slides/_rels/slide7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slide" Target="slide9.xml"/><Relationship Id="rId1" Type="http://schemas.openxmlformats.org/officeDocument/2006/relationships/slideLayout" Target="../slideLayouts/slideLayout4.xml"/><Relationship Id="rId6" Type="http://schemas.openxmlformats.org/officeDocument/2006/relationships/slide" Target="slide62.xml"/><Relationship Id="rId5" Type="http://schemas.openxmlformats.org/officeDocument/2006/relationships/slide" Target="slide3.xml"/><Relationship Id="rId4" Type="http://schemas.openxmlformats.org/officeDocument/2006/relationships/image" Target="../media/image71.png"/></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 Target="slide9.xml"/><Relationship Id="rId1" Type="http://schemas.openxmlformats.org/officeDocument/2006/relationships/slideLayout" Target="../slideLayouts/slideLayout4.xml"/><Relationship Id="rId6" Type="http://schemas.openxmlformats.org/officeDocument/2006/relationships/slide" Target="slide62.xml"/><Relationship Id="rId5" Type="http://schemas.openxmlformats.org/officeDocument/2006/relationships/slide" Target="slide3.xml"/><Relationship Id="rId4" Type="http://schemas.openxmlformats.org/officeDocument/2006/relationships/image" Target="../media/image73.png"/></Relationships>
</file>

<file path=ppt/slides/_rels/slide7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slide" Target="slide9.xml"/><Relationship Id="rId1" Type="http://schemas.openxmlformats.org/officeDocument/2006/relationships/slideLayout" Target="../slideLayouts/slideLayout4.xml"/><Relationship Id="rId5" Type="http://schemas.openxmlformats.org/officeDocument/2006/relationships/slide" Target="slide62.xml"/><Relationship Id="rId4" Type="http://schemas.openxmlformats.org/officeDocument/2006/relationships/slide" Target="slide3.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slide" Target="slide63.xml"/><Relationship Id="rId4" Type="http://schemas.openxmlformats.org/officeDocument/2006/relationships/slide" Target="slide3.xml"/></Relationships>
</file>

<file path=ppt/slides/_rels/slide7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4.xml"/><Relationship Id="rId5" Type="http://schemas.openxmlformats.org/officeDocument/2006/relationships/slide" Target="slide63.xml"/><Relationship Id="rId4" Type="http://schemas.openxmlformats.org/officeDocument/2006/relationships/slide" Target="slide3.xml"/></Relationships>
</file>

<file path=ppt/slides/_rels/slide80.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slide" Target="slide64.xml"/><Relationship Id="rId4" Type="http://schemas.openxmlformats.org/officeDocument/2006/relationships/slide" Target="slide3.xml"/></Relationships>
</file>

<file path=ppt/slides/_rels/slide8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7.tmp"/><Relationship Id="rId1" Type="http://schemas.openxmlformats.org/officeDocument/2006/relationships/slideLayout" Target="../slideLayouts/slideLayout2.xml"/><Relationship Id="rId4" Type="http://schemas.openxmlformats.org/officeDocument/2006/relationships/slide" Target="slide64.xml"/></Relationships>
</file>

<file path=ppt/slides/_rels/slide8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78.jpeg"/><Relationship Id="rId1" Type="http://schemas.openxmlformats.org/officeDocument/2006/relationships/slideLayout" Target="../slideLayouts/slideLayout4.xml"/><Relationship Id="rId4" Type="http://schemas.openxmlformats.org/officeDocument/2006/relationships/slide" Target="slide64.xml"/></Relationships>
</file>

<file path=ppt/slides/_rels/slide8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slide" Target="slide66.xml"/><Relationship Id="rId5" Type="http://schemas.openxmlformats.org/officeDocument/2006/relationships/slide" Target="slide3.xml"/><Relationship Id="rId4" Type="http://schemas.openxmlformats.org/officeDocument/2006/relationships/image" Target="../media/image80.png"/></Relationships>
</file>

<file path=ppt/slides/_rels/slide8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xml"/><Relationship Id="rId6" Type="http://schemas.openxmlformats.org/officeDocument/2006/relationships/slide" Target="slide66.xml"/><Relationship Id="rId5" Type="http://schemas.openxmlformats.org/officeDocument/2006/relationships/slide" Target="slide3.xml"/><Relationship Id="rId4" Type="http://schemas.openxmlformats.org/officeDocument/2006/relationships/image" Target="../media/image83.png"/></Relationships>
</file>

<file path=ppt/slides/_rels/slide8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slide" Target="slide66.xml"/><Relationship Id="rId4" Type="http://schemas.openxmlformats.org/officeDocument/2006/relationships/slide" Target="slide3.xml"/></Relationships>
</file>

<file path=ppt/slides/_rels/slide8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91.xml"/><Relationship Id="rId7" Type="http://schemas.openxmlformats.org/officeDocument/2006/relationships/slide" Target="slide106.xml"/><Relationship Id="rId2" Type="http://schemas.openxmlformats.org/officeDocument/2006/relationships/slide" Target="slide88.xml"/><Relationship Id="rId1" Type="http://schemas.openxmlformats.org/officeDocument/2006/relationships/slideLayout" Target="../slideLayouts/slideLayout2.xml"/><Relationship Id="rId6" Type="http://schemas.openxmlformats.org/officeDocument/2006/relationships/slide" Target="slide114.xml"/><Relationship Id="rId5" Type="http://schemas.openxmlformats.org/officeDocument/2006/relationships/slide" Target="slide89.xml"/><Relationship Id="rId4" Type="http://schemas.openxmlformats.org/officeDocument/2006/relationships/slide" Target="slide104.xml"/><Relationship Id="rId9" Type="http://schemas.openxmlformats.org/officeDocument/2006/relationships/slide" Target="slide3.xml"/></Relationships>
</file>

<file path=ppt/slides/_rels/slide88.xml.rels><?xml version="1.0" encoding="UTF-8" standalone="yes"?>
<Relationships xmlns="http://schemas.openxmlformats.org/package/2006/relationships"><Relationship Id="rId3" Type="http://schemas.openxmlformats.org/officeDocument/2006/relationships/slide" Target="slide87.xml"/><Relationship Id="rId2" Type="http://schemas.openxmlformats.org/officeDocument/2006/relationships/slide" Target="slide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slide" Target="slide22.xml"/><Relationship Id="rId7" Type="http://schemas.openxmlformats.org/officeDocument/2006/relationships/image" Target="../media/image88.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87.png"/><Relationship Id="rId11" Type="http://schemas.openxmlformats.org/officeDocument/2006/relationships/slide" Target="slide87.xml"/><Relationship Id="rId5" Type="http://schemas.openxmlformats.org/officeDocument/2006/relationships/image" Target="../media/image86.png"/><Relationship Id="rId10" Type="http://schemas.openxmlformats.org/officeDocument/2006/relationships/slide" Target="slide3.xml"/><Relationship Id="rId4" Type="http://schemas.openxmlformats.org/officeDocument/2006/relationships/image" Target="../media/image85.png"/><Relationship Id="rId9" Type="http://schemas.openxmlformats.org/officeDocument/2006/relationships/image" Target="../media/image90.png"/></Relationships>
</file>

<file path=ppt/slides/_rels/slide9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91.png"/><Relationship Id="rId1" Type="http://schemas.openxmlformats.org/officeDocument/2006/relationships/slideLayout" Target="../slideLayouts/slideLayout4.xml"/><Relationship Id="rId4" Type="http://schemas.openxmlformats.org/officeDocument/2006/relationships/slide" Target="slide87.xml"/></Relationships>
</file>

<file path=ppt/slides/_rels/slide9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92.png"/><Relationship Id="rId1" Type="http://schemas.openxmlformats.org/officeDocument/2006/relationships/slideLayout" Target="../slideLayouts/slideLayout4.xml"/><Relationship Id="rId4" Type="http://schemas.openxmlformats.org/officeDocument/2006/relationships/slide" Target="slide87.xml"/></Relationships>
</file>

<file path=ppt/slides/_rels/slide92.xml.rels><?xml version="1.0" encoding="UTF-8" standalone="yes"?>
<Relationships xmlns="http://schemas.openxmlformats.org/package/2006/relationships"><Relationship Id="rId8" Type="http://schemas.openxmlformats.org/officeDocument/2006/relationships/slide" Target="slide87.xml"/><Relationship Id="rId3" Type="http://schemas.openxmlformats.org/officeDocument/2006/relationships/diagramLayout" Target="../diagrams/layout10.xml"/><Relationship Id="rId7" Type="http://schemas.openxmlformats.org/officeDocument/2006/relationships/slide" Target="slide3.xml"/><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93.xml.rels><?xml version="1.0" encoding="UTF-8" standalone="yes"?>
<Relationships xmlns="http://schemas.openxmlformats.org/package/2006/relationships"><Relationship Id="rId3" Type="http://schemas.openxmlformats.org/officeDocument/2006/relationships/image" Target="../media/image93.emf"/><Relationship Id="rId7" Type="http://schemas.openxmlformats.org/officeDocument/2006/relationships/slide" Target="slide92.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slide" Target="slide87.xml"/><Relationship Id="rId5" Type="http://schemas.openxmlformats.org/officeDocument/2006/relationships/slide" Target="slide3.xml"/><Relationship Id="rId4" Type="http://schemas.openxmlformats.org/officeDocument/2006/relationships/image" Target="../media/image94.png"/></Relationships>
</file>

<file path=ppt/slides/_rels/slide9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95.jpeg"/><Relationship Id="rId1" Type="http://schemas.openxmlformats.org/officeDocument/2006/relationships/slideLayout" Target="../slideLayouts/slideLayout4.xml"/><Relationship Id="rId5" Type="http://schemas.openxmlformats.org/officeDocument/2006/relationships/slide" Target="slide92.xml"/><Relationship Id="rId4" Type="http://schemas.openxmlformats.org/officeDocument/2006/relationships/slide" Target="slide87.xml"/></Relationships>
</file>

<file path=ppt/slides/_rels/slide9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jpeg"/><Relationship Id="rId1" Type="http://schemas.openxmlformats.org/officeDocument/2006/relationships/slideLayout" Target="../slideLayouts/slideLayout4.xml"/><Relationship Id="rId6" Type="http://schemas.openxmlformats.org/officeDocument/2006/relationships/slide" Target="slide92.xml"/><Relationship Id="rId5" Type="http://schemas.openxmlformats.org/officeDocument/2006/relationships/slide" Target="slide87.xml"/><Relationship Id="rId4" Type="http://schemas.openxmlformats.org/officeDocument/2006/relationships/slide" Target="slide3.xml"/></Relationships>
</file>

<file path=ppt/slides/_rels/slide96.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image" Target="../media/image98.png"/><Relationship Id="rId1" Type="http://schemas.openxmlformats.org/officeDocument/2006/relationships/slideLayout" Target="../slideLayouts/slideLayout4.xml"/><Relationship Id="rId6" Type="http://schemas.openxmlformats.org/officeDocument/2006/relationships/slide" Target="slide92.xml"/><Relationship Id="rId5" Type="http://schemas.openxmlformats.org/officeDocument/2006/relationships/slide" Target="slide87.xml"/><Relationship Id="rId4" Type="http://schemas.openxmlformats.org/officeDocument/2006/relationships/slide" Target="slide3.xml"/></Relationships>
</file>

<file path=ppt/slides/_rels/slide9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emf"/><Relationship Id="rId1" Type="http://schemas.openxmlformats.org/officeDocument/2006/relationships/slideLayout" Target="../slideLayouts/slideLayout4.xml"/><Relationship Id="rId6" Type="http://schemas.openxmlformats.org/officeDocument/2006/relationships/slide" Target="slide92.xml"/><Relationship Id="rId5" Type="http://schemas.openxmlformats.org/officeDocument/2006/relationships/slide" Target="slide87.xml"/><Relationship Id="rId4" Type="http://schemas.openxmlformats.org/officeDocument/2006/relationships/slide" Target="slide3.xml"/></Relationships>
</file>

<file path=ppt/slides/_rels/slide9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02.png"/><Relationship Id="rId1" Type="http://schemas.openxmlformats.org/officeDocument/2006/relationships/slideLayout" Target="../slideLayouts/slideLayout4.xml"/><Relationship Id="rId5" Type="http://schemas.openxmlformats.org/officeDocument/2006/relationships/slide" Target="slide92.xml"/><Relationship Id="rId4" Type="http://schemas.openxmlformats.org/officeDocument/2006/relationships/slide" Target="slide87.xml"/></Relationships>
</file>

<file path=ppt/slides/_rels/slide9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jpeg"/><Relationship Id="rId1" Type="http://schemas.openxmlformats.org/officeDocument/2006/relationships/slideLayout" Target="../slideLayouts/slideLayout4.xml"/><Relationship Id="rId6" Type="http://schemas.openxmlformats.org/officeDocument/2006/relationships/slide" Target="slide92.xml"/><Relationship Id="rId5" Type="http://schemas.openxmlformats.org/officeDocument/2006/relationships/slide" Target="slide87.xml"/><Relationship Id="rId4" Type="http://schemas.openxmlformats.org/officeDocument/2006/relationships/slide" Target="slide3.xml"/></Relationships>
</file>

<file path=ppt/slides/_rels/slide10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05.png"/><Relationship Id="rId1" Type="http://schemas.openxmlformats.org/officeDocument/2006/relationships/slideLayout" Target="../slideLayouts/slideLayout4.xml"/><Relationship Id="rId5" Type="http://schemas.openxmlformats.org/officeDocument/2006/relationships/slide" Target="slide92.xml"/><Relationship Id="rId4" Type="http://schemas.openxmlformats.org/officeDocument/2006/relationships/slide" Target="slide8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4.xml"/><Relationship Id="rId6" Type="http://schemas.openxmlformats.org/officeDocument/2006/relationships/slide" Target="slide92.xml"/><Relationship Id="rId5" Type="http://schemas.openxmlformats.org/officeDocument/2006/relationships/slide" Target="slide87.xml"/><Relationship Id="rId4" Type="http://schemas.openxmlformats.org/officeDocument/2006/relationships/slide" Target="slide3.xml"/></Relationships>
</file>

<file path=ppt/slides/_rels/slide102.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slide" Target="slide92.xml"/><Relationship Id="rId5" Type="http://schemas.openxmlformats.org/officeDocument/2006/relationships/slide" Target="slide87.xml"/><Relationship Id="rId4" Type="http://schemas.openxmlformats.org/officeDocument/2006/relationships/slide" Target="slide3.xml"/></Relationships>
</file>

<file path=ppt/slides/_rels/slide10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09.jpeg"/><Relationship Id="rId1" Type="http://schemas.openxmlformats.org/officeDocument/2006/relationships/slideLayout" Target="../slideLayouts/slideLayout4.xml"/><Relationship Id="rId5" Type="http://schemas.openxmlformats.org/officeDocument/2006/relationships/slide" Target="slide92.xml"/><Relationship Id="rId4" Type="http://schemas.openxmlformats.org/officeDocument/2006/relationships/slide" Target="slide87.xml"/></Relationships>
</file>

<file path=ppt/slides/_rels/slide10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10.jpeg"/><Relationship Id="rId1" Type="http://schemas.openxmlformats.org/officeDocument/2006/relationships/slideLayout" Target="../slideLayouts/slideLayout4.xml"/><Relationship Id="rId4" Type="http://schemas.openxmlformats.org/officeDocument/2006/relationships/slide" Target="slide8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jpeg"/><Relationship Id="rId1" Type="http://schemas.openxmlformats.org/officeDocument/2006/relationships/slideLayout" Target="../slideLayouts/slideLayout4.xml"/><Relationship Id="rId6" Type="http://schemas.openxmlformats.org/officeDocument/2006/relationships/slide" Target="slide87.xml"/><Relationship Id="rId5" Type="http://schemas.openxmlformats.org/officeDocument/2006/relationships/slide" Target="slide3.xml"/><Relationship Id="rId4" Type="http://schemas.openxmlformats.org/officeDocument/2006/relationships/image" Target="../media/image113.png"/></Relationships>
</file>

<file path=ppt/slides/_rels/slide10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14.jpeg"/><Relationship Id="rId1" Type="http://schemas.openxmlformats.org/officeDocument/2006/relationships/slideLayout" Target="../slideLayouts/slideLayout2.xml"/><Relationship Id="rId4" Type="http://schemas.openxmlformats.org/officeDocument/2006/relationships/slide" Target="slide87.xml"/></Relationships>
</file>

<file path=ppt/slides/_rels/slide10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15.jpeg"/><Relationship Id="rId1" Type="http://schemas.openxmlformats.org/officeDocument/2006/relationships/slideLayout" Target="../slideLayouts/slideLayout2.xml"/><Relationship Id="rId4" Type="http://schemas.openxmlformats.org/officeDocument/2006/relationships/slide" Target="slide87.xml"/></Relationships>
</file>

<file path=ppt/slides/_rels/slide10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16.jpeg"/><Relationship Id="rId1" Type="http://schemas.openxmlformats.org/officeDocument/2006/relationships/slideLayout" Target="../slideLayouts/slideLayout2.xml"/><Relationship Id="rId4" Type="http://schemas.openxmlformats.org/officeDocument/2006/relationships/slide" Target="slide87.xml"/></Relationships>
</file>

<file path=ppt/slides/_rels/slide10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17.jpeg"/><Relationship Id="rId1" Type="http://schemas.openxmlformats.org/officeDocument/2006/relationships/slideLayout" Target="../slideLayouts/slideLayout2.xml"/><Relationship Id="rId4" Type="http://schemas.openxmlformats.org/officeDocument/2006/relationships/slide" Target="slide87.xml"/></Relationships>
</file>

<file path=ppt/slides/_rels/slide110.xml.rels><?xml version="1.0" encoding="UTF-8" standalone="yes"?>
<Relationships xmlns="http://schemas.openxmlformats.org/package/2006/relationships"><Relationship Id="rId3" Type="http://schemas.openxmlformats.org/officeDocument/2006/relationships/slide" Target="slide87.xml"/><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18.jpeg"/><Relationship Id="rId1" Type="http://schemas.openxmlformats.org/officeDocument/2006/relationships/slideLayout" Target="../slideLayouts/slideLayout7.xml"/><Relationship Id="rId4" Type="http://schemas.openxmlformats.org/officeDocument/2006/relationships/slide" Target="slide8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png"/><Relationship Id="rId1" Type="http://schemas.openxmlformats.org/officeDocument/2006/relationships/slideLayout" Target="../slideLayouts/slideLayout2.xml"/><Relationship Id="rId5" Type="http://schemas.openxmlformats.org/officeDocument/2006/relationships/slide" Target="slide87.xml"/><Relationship Id="rId4" Type="http://schemas.openxmlformats.org/officeDocument/2006/relationships/slide" Target="slide3.xml"/></Relationships>
</file>

<file path=ppt/slides/_rels/slide11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21.png"/><Relationship Id="rId1" Type="http://schemas.openxmlformats.org/officeDocument/2006/relationships/slideLayout" Target="../slideLayouts/slideLayout4.xml"/><Relationship Id="rId4" Type="http://schemas.openxmlformats.org/officeDocument/2006/relationships/slide" Target="slide87.xml"/></Relationships>
</file>

<file path=ppt/slides/_rels/slide11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22.jpeg"/><Relationship Id="rId1" Type="http://schemas.openxmlformats.org/officeDocument/2006/relationships/slideLayout" Target="../slideLayouts/slideLayout2.xml"/><Relationship Id="rId4" Type="http://schemas.openxmlformats.org/officeDocument/2006/relationships/slide" Target="slide87.xml"/></Relationships>
</file>

<file path=ppt/slides/_rels/slide11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23.jpeg"/><Relationship Id="rId1" Type="http://schemas.openxmlformats.org/officeDocument/2006/relationships/slideLayout" Target="../slideLayouts/slideLayout2.xml"/><Relationship Id="rId4" Type="http://schemas.openxmlformats.org/officeDocument/2006/relationships/slide" Target="slide8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 Id="rId5" Type="http://schemas.openxmlformats.org/officeDocument/2006/relationships/slide" Target="slide87.xml"/><Relationship Id="rId4" Type="http://schemas.openxmlformats.org/officeDocument/2006/relationships/slide" Target="slide3.xml"/></Relationships>
</file>

<file path=ppt/slides/_rels/slide11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2.xml"/><Relationship Id="rId5" Type="http://schemas.openxmlformats.org/officeDocument/2006/relationships/slide" Target="slide87.xml"/><Relationship Id="rId4" Type="http://schemas.openxmlformats.org/officeDocument/2006/relationships/slide" Target="slide3.xml"/></Relationships>
</file>

<file path=ppt/slides/_rels/slide118.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slide" Target="slide87.xml"/><Relationship Id="rId4" Type="http://schemas.openxmlformats.org/officeDocument/2006/relationships/slide" Target="slide3.xml"/></Relationships>
</file>

<file path=ppt/slides/_rels/slide11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 Id="rId5" Type="http://schemas.openxmlformats.org/officeDocument/2006/relationships/slide" Target="slide87.xml"/><Relationship Id="rId4" Type="http://schemas.openxmlformats.org/officeDocument/2006/relationships/slide" Target="slide3.xml"/></Relationships>
</file>

<file path=ppt/slides/_rels/slide12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slide" Target="slide3.xml"/></Relationships>
</file>

<file path=ppt/slides/_rels/slide121.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slide" Target="slide3.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2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slide" Target="slide121.xml"/></Relationships>
</file>

<file path=ppt/slides/_rels/slide123.xml.rels><?xml version="1.0" encoding="UTF-8" standalone="yes"?>
<Relationships xmlns="http://schemas.openxmlformats.org/package/2006/relationships"><Relationship Id="rId3" Type="http://schemas.openxmlformats.org/officeDocument/2006/relationships/slide" Target="slide121.xml"/><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slide" Target="slide126.xml"/><Relationship Id="rId7" Type="http://schemas.openxmlformats.org/officeDocument/2006/relationships/slide" Target="slide121.xml"/><Relationship Id="rId2" Type="http://schemas.openxmlformats.org/officeDocument/2006/relationships/slide" Target="slide125.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slide" Target="slide129.xml"/><Relationship Id="rId4" Type="http://schemas.openxmlformats.org/officeDocument/2006/relationships/slide" Target="slide128.xml"/></Relationships>
</file>

<file path=ppt/slides/_rels/slide125.xml.rels><?xml version="1.0" encoding="UTF-8" standalone="yes"?>
<Relationships xmlns="http://schemas.openxmlformats.org/package/2006/relationships"><Relationship Id="rId3" Type="http://schemas.openxmlformats.org/officeDocument/2006/relationships/image" Target="../media/image132.tmp"/><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slide" Target="slide124.xml"/><Relationship Id="rId5" Type="http://schemas.openxmlformats.org/officeDocument/2006/relationships/slide" Target="slide121.xml"/><Relationship Id="rId4" Type="http://schemas.openxmlformats.org/officeDocument/2006/relationships/slide" Target="slide3.xml"/></Relationships>
</file>

<file path=ppt/slides/_rels/slide12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33.tmp"/><Relationship Id="rId1" Type="http://schemas.openxmlformats.org/officeDocument/2006/relationships/slideLayout" Target="../slideLayouts/slideLayout2.xml"/><Relationship Id="rId5" Type="http://schemas.openxmlformats.org/officeDocument/2006/relationships/slide" Target="slide124.xml"/><Relationship Id="rId4" Type="http://schemas.openxmlformats.org/officeDocument/2006/relationships/slide" Target="slide121.xml"/></Relationships>
</file>

<file path=ppt/slides/_rels/slide127.xml.rels><?xml version="1.0" encoding="UTF-8" standalone="yes"?>
<Relationships xmlns="http://schemas.openxmlformats.org/package/2006/relationships"><Relationship Id="rId3" Type="http://schemas.openxmlformats.org/officeDocument/2006/relationships/slide" Target="slide121.xml"/><Relationship Id="rId2" Type="http://schemas.openxmlformats.org/officeDocument/2006/relationships/slide" Target="slide3.xml"/><Relationship Id="rId1" Type="http://schemas.openxmlformats.org/officeDocument/2006/relationships/slideLayout" Target="../slideLayouts/slideLayout2.xml"/><Relationship Id="rId4" Type="http://schemas.openxmlformats.org/officeDocument/2006/relationships/slide" Target="slide124.xml"/></Relationships>
</file>

<file path=ppt/slides/_rels/slide128.xml.rels><?xml version="1.0" encoding="UTF-8" standalone="yes"?>
<Relationships xmlns="http://schemas.openxmlformats.org/package/2006/relationships"><Relationship Id="rId3" Type="http://schemas.openxmlformats.org/officeDocument/2006/relationships/image" Target="../media/image135.tmp"/><Relationship Id="rId2" Type="http://schemas.openxmlformats.org/officeDocument/2006/relationships/image" Target="../media/image134.jpeg"/><Relationship Id="rId1" Type="http://schemas.openxmlformats.org/officeDocument/2006/relationships/slideLayout" Target="../slideLayouts/slideLayout2.xml"/><Relationship Id="rId6" Type="http://schemas.openxmlformats.org/officeDocument/2006/relationships/slide" Target="slide124.xml"/><Relationship Id="rId5" Type="http://schemas.openxmlformats.org/officeDocument/2006/relationships/slide" Target="slide121.xml"/><Relationship Id="rId4" Type="http://schemas.openxmlformats.org/officeDocument/2006/relationships/slide" Target="slide3.xml"/></Relationships>
</file>

<file path=ppt/slides/_rels/slide12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36.tmp"/><Relationship Id="rId1" Type="http://schemas.openxmlformats.org/officeDocument/2006/relationships/slideLayout" Target="../slideLayouts/slideLayout2.xml"/><Relationship Id="rId5" Type="http://schemas.openxmlformats.org/officeDocument/2006/relationships/slide" Target="slide124.xml"/><Relationship Id="rId4" Type="http://schemas.openxmlformats.org/officeDocument/2006/relationships/slide" Target="slide121.xml"/></Relationships>
</file>

<file path=ppt/slides/_rels/slide130.xml.rels><?xml version="1.0" encoding="UTF-8" standalone="yes"?>
<Relationships xmlns="http://schemas.openxmlformats.org/package/2006/relationships"><Relationship Id="rId3" Type="http://schemas.openxmlformats.org/officeDocument/2006/relationships/slide" Target="slide132.xml"/><Relationship Id="rId2" Type="http://schemas.openxmlformats.org/officeDocument/2006/relationships/slide" Target="slide131.xml"/><Relationship Id="rId1" Type="http://schemas.openxmlformats.org/officeDocument/2006/relationships/slideLayout" Target="../slideLayouts/slideLayout2.xml"/><Relationship Id="rId5" Type="http://schemas.openxmlformats.org/officeDocument/2006/relationships/slide" Target="slide121.xml"/><Relationship Id="rId4" Type="http://schemas.openxmlformats.org/officeDocument/2006/relationships/slide" Target="slide3.xml"/></Relationships>
</file>

<file path=ppt/slides/_rels/slide131.xml.rels><?xml version="1.0" encoding="UTF-8" standalone="yes"?>
<Relationships xmlns="http://schemas.openxmlformats.org/package/2006/relationships"><Relationship Id="rId3" Type="http://schemas.openxmlformats.org/officeDocument/2006/relationships/image" Target="../media/image137.tmp"/><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slide" Target="slide130.xml"/><Relationship Id="rId5" Type="http://schemas.openxmlformats.org/officeDocument/2006/relationships/slide" Target="slide121.xml"/><Relationship Id="rId4" Type="http://schemas.openxmlformats.org/officeDocument/2006/relationships/slide" Target="slide3.xml"/></Relationships>
</file>

<file path=ppt/slides/_rels/slide13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38.tmp"/><Relationship Id="rId1" Type="http://schemas.openxmlformats.org/officeDocument/2006/relationships/slideLayout" Target="../slideLayouts/slideLayout2.xml"/><Relationship Id="rId5" Type="http://schemas.openxmlformats.org/officeDocument/2006/relationships/slide" Target="slide130.xml"/><Relationship Id="rId4" Type="http://schemas.openxmlformats.org/officeDocument/2006/relationships/slide" Target="slide121.xml"/></Relationships>
</file>

<file path=ppt/slides/_rels/slide133.xml.rels><?xml version="1.0" encoding="UTF-8" standalone="yes"?>
<Relationships xmlns="http://schemas.openxmlformats.org/package/2006/relationships"><Relationship Id="rId3" Type="http://schemas.openxmlformats.org/officeDocument/2006/relationships/slide" Target="slide134.xml"/><Relationship Id="rId7" Type="http://schemas.openxmlformats.org/officeDocument/2006/relationships/slide" Target="slide121.xml"/><Relationship Id="rId2" Type="http://schemas.openxmlformats.org/officeDocument/2006/relationships/slide" Target="slide137.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slide" Target="slide138.xml"/><Relationship Id="rId4" Type="http://schemas.openxmlformats.org/officeDocument/2006/relationships/slide" Target="slide135.xml"/></Relationships>
</file>

<file path=ppt/slides/_rels/slide134.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slide" Target="slide133.xml"/><Relationship Id="rId5" Type="http://schemas.openxmlformats.org/officeDocument/2006/relationships/slide" Target="slide121.xml"/><Relationship Id="rId4" Type="http://schemas.openxmlformats.org/officeDocument/2006/relationships/slide" Target="slide3.xml"/></Relationships>
</file>

<file path=ppt/slides/_rels/slide13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40.jpeg"/><Relationship Id="rId1" Type="http://schemas.openxmlformats.org/officeDocument/2006/relationships/slideLayout" Target="../slideLayouts/slideLayout2.xml"/><Relationship Id="rId5" Type="http://schemas.openxmlformats.org/officeDocument/2006/relationships/slide" Target="slide133.xml"/><Relationship Id="rId4" Type="http://schemas.openxmlformats.org/officeDocument/2006/relationships/slide" Target="slide121.xml"/></Relationships>
</file>

<file path=ppt/slides/_rels/slide13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41.jpeg"/><Relationship Id="rId1" Type="http://schemas.openxmlformats.org/officeDocument/2006/relationships/slideLayout" Target="../slideLayouts/slideLayout2.xml"/><Relationship Id="rId5" Type="http://schemas.openxmlformats.org/officeDocument/2006/relationships/slide" Target="slide133.xml"/><Relationship Id="rId4" Type="http://schemas.openxmlformats.org/officeDocument/2006/relationships/slide" Target="slide121.xml"/></Relationships>
</file>

<file path=ppt/slides/_rels/slide13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42.tmp"/><Relationship Id="rId1" Type="http://schemas.openxmlformats.org/officeDocument/2006/relationships/slideLayout" Target="../slideLayouts/slideLayout2.xml"/><Relationship Id="rId5" Type="http://schemas.openxmlformats.org/officeDocument/2006/relationships/slide" Target="slide133.xml"/><Relationship Id="rId4" Type="http://schemas.openxmlformats.org/officeDocument/2006/relationships/slide" Target="slide121.xml"/></Relationships>
</file>

<file path=ppt/slides/_rels/slide138.xml.rels><?xml version="1.0" encoding="UTF-8" standalone="yes"?>
<Relationships xmlns="http://schemas.openxmlformats.org/package/2006/relationships"><Relationship Id="rId3" Type="http://schemas.openxmlformats.org/officeDocument/2006/relationships/image" Target="../media/image143.tmp"/><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slide" Target="slide133.xml"/><Relationship Id="rId5" Type="http://schemas.openxmlformats.org/officeDocument/2006/relationships/slide" Target="slide121.xml"/><Relationship Id="rId4" Type="http://schemas.openxmlformats.org/officeDocument/2006/relationships/slide" Target="slide3.xml"/></Relationships>
</file>

<file path=ppt/slides/_rels/slide139.xml.rels><?xml version="1.0" encoding="UTF-8" standalone="yes"?>
<Relationships xmlns="http://schemas.openxmlformats.org/package/2006/relationships"><Relationship Id="rId3" Type="http://schemas.openxmlformats.org/officeDocument/2006/relationships/image" Target="../media/image144.tmp"/><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slide" Target="slide133.xml"/><Relationship Id="rId5" Type="http://schemas.openxmlformats.org/officeDocument/2006/relationships/slide" Target="slide121.xml"/><Relationship Id="rId4" Type="http://schemas.openxmlformats.org/officeDocument/2006/relationships/slide" Target="slide3.xml"/></Relationships>
</file>

<file path=ppt/slides/_rels/slide140.xml.rels><?xml version="1.0" encoding="UTF-8" standalone="yes"?>
<Relationships xmlns="http://schemas.openxmlformats.org/package/2006/relationships"><Relationship Id="rId3" Type="http://schemas.openxmlformats.org/officeDocument/2006/relationships/image" Target="../media/image145.tmp"/><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slide" Target="slide133.xml"/><Relationship Id="rId5" Type="http://schemas.openxmlformats.org/officeDocument/2006/relationships/slide" Target="slide121.xml"/><Relationship Id="rId4" Type="http://schemas.openxmlformats.org/officeDocument/2006/relationships/slide" Target="slide3.xml"/></Relationships>
</file>

<file path=ppt/slides/_rels/slide141.xml.rels><?xml version="1.0" encoding="UTF-8" standalone="yes"?>
<Relationships xmlns="http://schemas.openxmlformats.org/package/2006/relationships"><Relationship Id="rId3" Type="http://schemas.openxmlformats.org/officeDocument/2006/relationships/image" Target="../media/image146.tmp"/><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slide" Target="slide133.xml"/><Relationship Id="rId5" Type="http://schemas.openxmlformats.org/officeDocument/2006/relationships/slide" Target="slide121.xml"/><Relationship Id="rId4" Type="http://schemas.openxmlformats.org/officeDocument/2006/relationships/slide" Target="slide3.xml"/></Relationships>
</file>

<file path=ppt/slides/_rels/slide142.xml.rels><?xml version="1.0" encoding="UTF-8" standalone="yes"?>
<Relationships xmlns="http://schemas.openxmlformats.org/package/2006/relationships"><Relationship Id="rId3" Type="http://schemas.openxmlformats.org/officeDocument/2006/relationships/image" Target="../media/image147.tmp"/><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slide" Target="slide133.xml"/><Relationship Id="rId5" Type="http://schemas.openxmlformats.org/officeDocument/2006/relationships/slide" Target="slide121.xml"/><Relationship Id="rId4" Type="http://schemas.openxmlformats.org/officeDocument/2006/relationships/slide" Target="slide3.xml"/></Relationships>
</file>

<file path=ppt/slides/_rels/slide143.xml.rels><?xml version="1.0" encoding="UTF-8" standalone="yes"?>
<Relationships xmlns="http://schemas.openxmlformats.org/package/2006/relationships"><Relationship Id="rId3" Type="http://schemas.openxmlformats.org/officeDocument/2006/relationships/image" Target="../media/image148.tmp"/><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slide" Target="slide133.xml"/><Relationship Id="rId5" Type="http://schemas.openxmlformats.org/officeDocument/2006/relationships/slide" Target="slide121.xml"/><Relationship Id="rId4" Type="http://schemas.openxmlformats.org/officeDocument/2006/relationships/slide" Target="slide3.xml"/></Relationships>
</file>

<file path=ppt/slides/_rels/slide14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49.tmp"/><Relationship Id="rId1" Type="http://schemas.openxmlformats.org/officeDocument/2006/relationships/slideLayout" Target="../slideLayouts/slideLayout2.xml"/><Relationship Id="rId5" Type="http://schemas.openxmlformats.org/officeDocument/2006/relationships/slide" Target="slide133.xml"/><Relationship Id="rId4" Type="http://schemas.openxmlformats.org/officeDocument/2006/relationships/slide" Target="slide121.xml"/></Relationships>
</file>

<file path=ppt/slides/_rels/slide145.xml.rels><?xml version="1.0" encoding="UTF-8" standalone="yes"?>
<Relationships xmlns="http://schemas.openxmlformats.org/package/2006/relationships"><Relationship Id="rId3" Type="http://schemas.openxmlformats.org/officeDocument/2006/relationships/image" Target="../media/image150.tmp"/><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slide" Target="slide133.xml"/><Relationship Id="rId5" Type="http://schemas.openxmlformats.org/officeDocument/2006/relationships/slide" Target="slide121.xml"/><Relationship Id="rId4" Type="http://schemas.openxmlformats.org/officeDocument/2006/relationships/slide" Target="slide3.xml"/></Relationships>
</file>

<file path=ppt/slides/_rels/slide146.xml.rels><?xml version="1.0" encoding="UTF-8" standalone="yes"?>
<Relationships xmlns="http://schemas.openxmlformats.org/package/2006/relationships"><Relationship Id="rId8" Type="http://schemas.openxmlformats.org/officeDocument/2006/relationships/slide" Target="slide121.xml"/><Relationship Id="rId3" Type="http://schemas.openxmlformats.org/officeDocument/2006/relationships/slide" Target="slide148.xml"/><Relationship Id="rId7" Type="http://schemas.openxmlformats.org/officeDocument/2006/relationships/slide" Target="slide3.xml"/><Relationship Id="rId2" Type="http://schemas.openxmlformats.org/officeDocument/2006/relationships/slide" Target="slide147.xml"/><Relationship Id="rId1" Type="http://schemas.openxmlformats.org/officeDocument/2006/relationships/slideLayout" Target="../slideLayouts/slideLayout2.xml"/><Relationship Id="rId6" Type="http://schemas.openxmlformats.org/officeDocument/2006/relationships/slide" Target="slide151.xml"/><Relationship Id="rId5" Type="http://schemas.openxmlformats.org/officeDocument/2006/relationships/slide" Target="slide150.xml"/><Relationship Id="rId4" Type="http://schemas.openxmlformats.org/officeDocument/2006/relationships/slide" Target="slide149.xml"/></Relationships>
</file>

<file path=ppt/slides/_rels/slide147.xml.rels><?xml version="1.0" encoding="UTF-8" standalone="yes"?>
<Relationships xmlns="http://schemas.openxmlformats.org/package/2006/relationships"><Relationship Id="rId3" Type="http://schemas.openxmlformats.org/officeDocument/2006/relationships/image" Target="../media/image151.tmp"/><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slide" Target="slide146.xml"/><Relationship Id="rId5" Type="http://schemas.openxmlformats.org/officeDocument/2006/relationships/slide" Target="slide121.xml"/><Relationship Id="rId4" Type="http://schemas.openxmlformats.org/officeDocument/2006/relationships/slide" Target="slide3.xml"/></Relationships>
</file>

<file path=ppt/slides/_rels/slide14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52.tmp"/><Relationship Id="rId1" Type="http://schemas.openxmlformats.org/officeDocument/2006/relationships/slideLayout" Target="../slideLayouts/slideLayout2.xml"/><Relationship Id="rId5" Type="http://schemas.openxmlformats.org/officeDocument/2006/relationships/slide" Target="slide146.xml"/><Relationship Id="rId4" Type="http://schemas.openxmlformats.org/officeDocument/2006/relationships/slide" Target="slide121.xml"/></Relationships>
</file>

<file path=ppt/slides/_rels/slide149.xml.rels><?xml version="1.0" encoding="UTF-8" standalone="yes"?>
<Relationships xmlns="http://schemas.openxmlformats.org/package/2006/relationships"><Relationship Id="rId3" Type="http://schemas.openxmlformats.org/officeDocument/2006/relationships/image" Target="../media/image154.tmp"/><Relationship Id="rId2" Type="http://schemas.openxmlformats.org/officeDocument/2006/relationships/image" Target="../media/image153.tmp"/><Relationship Id="rId1" Type="http://schemas.openxmlformats.org/officeDocument/2006/relationships/slideLayout" Target="../slideLayouts/slideLayout2.xml"/><Relationship Id="rId6" Type="http://schemas.openxmlformats.org/officeDocument/2006/relationships/slide" Target="slide146.xml"/><Relationship Id="rId5" Type="http://schemas.openxmlformats.org/officeDocument/2006/relationships/slide" Target="slide121.xml"/><Relationship Id="rId4" Type="http://schemas.openxmlformats.org/officeDocument/2006/relationships/slide" Target="slide3.xml"/></Relationships>
</file>

<file path=ppt/slides/_rels/slide150.xml.rels><?xml version="1.0" encoding="UTF-8" standalone="yes"?>
<Relationships xmlns="http://schemas.openxmlformats.org/package/2006/relationships"><Relationship Id="rId3" Type="http://schemas.openxmlformats.org/officeDocument/2006/relationships/image" Target="../media/image156.tmp"/><Relationship Id="rId2" Type="http://schemas.openxmlformats.org/officeDocument/2006/relationships/image" Target="../media/image155.tmp"/><Relationship Id="rId1" Type="http://schemas.openxmlformats.org/officeDocument/2006/relationships/slideLayout" Target="../slideLayouts/slideLayout2.xml"/><Relationship Id="rId6" Type="http://schemas.openxmlformats.org/officeDocument/2006/relationships/slide" Target="slide146.xml"/><Relationship Id="rId5" Type="http://schemas.openxmlformats.org/officeDocument/2006/relationships/slide" Target="slide121.xml"/><Relationship Id="rId4" Type="http://schemas.openxmlformats.org/officeDocument/2006/relationships/slide" Target="slide3.xml"/></Relationships>
</file>

<file path=ppt/slides/_rels/slide15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57.tmp"/><Relationship Id="rId1" Type="http://schemas.openxmlformats.org/officeDocument/2006/relationships/slideLayout" Target="../slideLayouts/slideLayout2.xml"/><Relationship Id="rId5" Type="http://schemas.openxmlformats.org/officeDocument/2006/relationships/slide" Target="slide146.xml"/><Relationship Id="rId4" Type="http://schemas.openxmlformats.org/officeDocument/2006/relationships/slide" Target="slide121.xml"/></Relationships>
</file>

<file path=ppt/slides/_rels/slide152.xml.rels><?xml version="1.0" encoding="UTF-8" standalone="yes"?>
<Relationships xmlns="http://schemas.openxmlformats.org/package/2006/relationships"><Relationship Id="rId8" Type="http://schemas.openxmlformats.org/officeDocument/2006/relationships/slide" Target="slide121.xml"/><Relationship Id="rId3" Type="http://schemas.openxmlformats.org/officeDocument/2006/relationships/diagramLayout" Target="../diagrams/layout12.xml"/><Relationship Id="rId7" Type="http://schemas.openxmlformats.org/officeDocument/2006/relationships/slide" Target="slide3.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3.xml.rels><?xml version="1.0" encoding="UTF-8" standalone="yes"?>
<Relationships xmlns="http://schemas.openxmlformats.org/package/2006/relationships"><Relationship Id="rId3" Type="http://schemas.openxmlformats.org/officeDocument/2006/relationships/image" Target="../media/image158.tmp"/><Relationship Id="rId7" Type="http://schemas.openxmlformats.org/officeDocument/2006/relationships/slide" Target="slide152.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slide" Target="slide121.xml"/><Relationship Id="rId5" Type="http://schemas.openxmlformats.org/officeDocument/2006/relationships/slide" Target="slide3.xml"/><Relationship Id="rId4" Type="http://schemas.openxmlformats.org/officeDocument/2006/relationships/image" Target="../media/image159.tmp"/></Relationships>
</file>

<file path=ppt/slides/_rels/slide15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60.tmp"/><Relationship Id="rId1" Type="http://schemas.openxmlformats.org/officeDocument/2006/relationships/slideLayout" Target="../slideLayouts/slideLayout2.xml"/><Relationship Id="rId5" Type="http://schemas.openxmlformats.org/officeDocument/2006/relationships/slide" Target="slide152.xml"/><Relationship Id="rId4" Type="http://schemas.openxmlformats.org/officeDocument/2006/relationships/slide" Target="slide121.xml"/></Relationships>
</file>

<file path=ppt/slides/_rels/slide15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61.png"/><Relationship Id="rId1" Type="http://schemas.openxmlformats.org/officeDocument/2006/relationships/slideLayout" Target="../slideLayouts/slideLayout2.xml"/><Relationship Id="rId5" Type="http://schemas.openxmlformats.org/officeDocument/2006/relationships/slide" Target="slide152.xml"/><Relationship Id="rId4" Type="http://schemas.openxmlformats.org/officeDocument/2006/relationships/slide" Target="slide121.xml"/></Relationships>
</file>

<file path=ppt/slides/_rels/slide15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62.png"/><Relationship Id="rId1" Type="http://schemas.openxmlformats.org/officeDocument/2006/relationships/slideLayout" Target="../slideLayouts/slideLayout2.xml"/><Relationship Id="rId5" Type="http://schemas.openxmlformats.org/officeDocument/2006/relationships/slide" Target="slide152.xml"/><Relationship Id="rId4" Type="http://schemas.openxmlformats.org/officeDocument/2006/relationships/slide" Target="slide121.xml"/></Relationships>
</file>

<file path=ppt/slides/_rels/slide15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63.tmp"/><Relationship Id="rId1" Type="http://schemas.openxmlformats.org/officeDocument/2006/relationships/slideLayout" Target="../slideLayouts/slideLayout2.xml"/><Relationship Id="rId5" Type="http://schemas.openxmlformats.org/officeDocument/2006/relationships/slide" Target="slide152.xml"/><Relationship Id="rId4" Type="http://schemas.openxmlformats.org/officeDocument/2006/relationships/slide" Target="slide121.xml"/></Relationships>
</file>

<file path=ppt/slides/_rels/slide15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64.jpeg"/><Relationship Id="rId1" Type="http://schemas.openxmlformats.org/officeDocument/2006/relationships/slideLayout" Target="../slideLayouts/slideLayout2.xml"/><Relationship Id="rId5" Type="http://schemas.openxmlformats.org/officeDocument/2006/relationships/slide" Target="slide152.xml"/><Relationship Id="rId4" Type="http://schemas.openxmlformats.org/officeDocument/2006/relationships/slide" Target="slide121.xml"/></Relationships>
</file>

<file path=ppt/slides/_rels/slide15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65.jpg"/><Relationship Id="rId1" Type="http://schemas.openxmlformats.org/officeDocument/2006/relationships/slideLayout" Target="../slideLayouts/slideLayout2.xml"/><Relationship Id="rId5" Type="http://schemas.openxmlformats.org/officeDocument/2006/relationships/slide" Target="slide152.xml"/><Relationship Id="rId4" Type="http://schemas.openxmlformats.org/officeDocument/2006/relationships/slide" Target="slide121.xml"/></Relationships>
</file>

<file path=ppt/slides/_rels/slide16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66.jpg"/><Relationship Id="rId1" Type="http://schemas.openxmlformats.org/officeDocument/2006/relationships/slideLayout" Target="../slideLayouts/slideLayout2.xml"/><Relationship Id="rId5" Type="http://schemas.openxmlformats.org/officeDocument/2006/relationships/slide" Target="slide152.xml"/><Relationship Id="rId4" Type="http://schemas.openxmlformats.org/officeDocument/2006/relationships/slide" Target="slide121.xml"/></Relationships>
</file>

<file path=ppt/slides/_rels/slide16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8" Type="http://schemas.openxmlformats.org/officeDocument/2006/relationships/hyperlink" Target="http://gemini.udistrital.edu.co/comunidad/grupos/gispud/redeselectricas/site/cap2/c2tsubestaciones24.php" TargetMode="External"/><Relationship Id="rId13" Type="http://schemas.openxmlformats.org/officeDocument/2006/relationships/hyperlink" Target="http://magnetron.com.co/magnetron/index.php?option=com_content&amp;view=article&amp;id=5&amp;Itemid=10" TargetMode="External"/><Relationship Id="rId3" Type="http://schemas.openxmlformats.org/officeDocument/2006/relationships/hyperlink" Target="http://www.ingetec.com.co/experiencia/textos-proyectos/proyecto-hidroelectricos/guavio.htm" TargetMode="External"/><Relationship Id="rId7" Type="http://schemas.openxmlformats.org/officeDocument/2006/relationships/hyperlink" Target="http://www.ingetec.com.co/experiencia/textos-proyectos/lineas-transmision/torca.htm" TargetMode="External"/><Relationship Id="rId12" Type="http://schemas.openxmlformats.org/officeDocument/2006/relationships/hyperlink" Target="http://www.ectricol.com/producto/subestacion/29" TargetMode="External"/><Relationship Id="rId17" Type="http://schemas.openxmlformats.org/officeDocument/2006/relationships/slide" Target="slide3.xml"/><Relationship Id="rId2" Type="http://schemas.openxmlformats.org/officeDocument/2006/relationships/hyperlink" Target="http://www.endesa.cl/es/conocenos/nuestroNegocio/centrales/Paginas/centralelguavio.aspx" TargetMode="External"/><Relationship Id="rId16" Type="http://schemas.openxmlformats.org/officeDocument/2006/relationships/hyperlink" Target="http://www.ceaconline.org/documentos/Subestaciones_Electricas_Encapsuladas.pdf" TargetMode="External"/><Relationship Id="rId1" Type="http://schemas.openxmlformats.org/officeDocument/2006/relationships/slideLayout" Target="../slideLayouts/slideLayout2.xml"/><Relationship Id="rId6" Type="http://schemas.openxmlformats.org/officeDocument/2006/relationships/hyperlink" Target="http://www.endesa.com/es/conoceendesa/lineasnegocio/Electricidad/Red_Transporte" TargetMode="External"/><Relationship Id="rId11" Type="http://schemas.openxmlformats.org/officeDocument/2006/relationships/hyperlink" Target="http://www.javierbotero.com/Javier_Botero/SUBESTACIONES.html" TargetMode="External"/><Relationship Id="rId5" Type="http://schemas.openxmlformats.org/officeDocument/2006/relationships/hyperlink" Target="http://www.endesaeduca.com/Endesa_educa/recursos-interactivos/el-transporte-de-electricidad/xvi.-las-subestaciones-electricas" TargetMode="External"/><Relationship Id="rId15" Type="http://schemas.openxmlformats.org/officeDocument/2006/relationships/hyperlink" Target="http://gemini.udistrital.edu.co/comunidad/grupos/gispud/redeselectricas/site/cap2/c2tsubestaciones25.php" TargetMode="External"/><Relationship Id="rId10" Type="http://schemas.openxmlformats.org/officeDocument/2006/relationships/hyperlink" Target="http://www.tuveras.com/interiores/ienlace_calculos.htm" TargetMode="External"/><Relationship Id="rId4" Type="http://schemas.openxmlformats.org/officeDocument/2006/relationships/hyperlink" Target="http://www.cerpch.unifei.edu.br/sp/sub_elevadora.php" TargetMode="External"/><Relationship Id="rId9" Type="http://schemas.openxmlformats.org/officeDocument/2006/relationships/hyperlink" Target="http://www.codensa.com.co/documentos/3_17_2010_7_38_11_AM_GENERALIDADES%207.2.pdf" TargetMode="External"/><Relationship Id="rId14" Type="http://schemas.openxmlformats.org/officeDocument/2006/relationships/hyperlink" Target="http://www.nichese.com/seccionador.html" TargetMode="External"/></Relationships>
</file>

<file path=ppt/slides/_rels/slide163.xml.rels><?xml version="1.0" encoding="UTF-8" standalone="yes"?>
<Relationships xmlns="http://schemas.openxmlformats.org/package/2006/relationships"><Relationship Id="rId8" Type="http://schemas.openxmlformats.org/officeDocument/2006/relationships/hyperlink" Target="http://subestacionesdedistribucin.blogspot.com/2012/01/32-tableros-duplex.html" TargetMode="External"/><Relationship Id="rId13" Type="http://schemas.openxmlformats.org/officeDocument/2006/relationships/hyperlink" Target="http://www.aabenet.com/pararrayos.html" TargetMode="External"/><Relationship Id="rId18" Type="http://schemas.openxmlformats.org/officeDocument/2006/relationships/hyperlink" Target="http://www02.abb.com/global/boabb/boabb011.nsf/0/d3c76fa21ad68648c12575a80008b097/$file/myat.pdf" TargetMode="External"/><Relationship Id="rId3" Type="http://schemas.openxmlformats.org/officeDocument/2006/relationships/hyperlink" Target="http://tecnosolucioneslp.com/productos/potencia/interruptores.html" TargetMode="External"/><Relationship Id="rId21" Type="http://schemas.openxmlformats.org/officeDocument/2006/relationships/slide" Target="slide3.xml"/><Relationship Id="rId7" Type="http://schemas.openxmlformats.org/officeDocument/2006/relationships/hyperlink" Target="http://subestacionesdedistribucin.blogspot.com/2011/11/transformador-de-potencial.html" TargetMode="External"/><Relationship Id="rId12" Type="http://schemas.openxmlformats.org/officeDocument/2006/relationships/hyperlink" Target="http://spanish.alibaba.com/product-free/generator-automatic-transfer-switch-400amp-103322629.html" TargetMode="External"/><Relationship Id="rId17" Type="http://schemas.openxmlformats.org/officeDocument/2006/relationships/hyperlink" Target="http://www.dlyservicios.com.ar/ej_sist_concen_grad.htm" TargetMode="External"/><Relationship Id="rId2" Type="http://schemas.openxmlformats.org/officeDocument/2006/relationships/hyperlink" Target="http://www.frlp.utn.edu.ar/materias/tydee/seccionadores.pdf" TargetMode="External"/><Relationship Id="rId16" Type="http://schemas.openxmlformats.org/officeDocument/2006/relationships/hyperlink" Target="http://www.tuveras.com/lineas/aereas/lineasaereas.htm" TargetMode="External"/><Relationship Id="rId20" Type="http://schemas.openxmlformats.org/officeDocument/2006/relationships/hyperlink" Target="http://gecca.wordpress.com/" TargetMode="External"/><Relationship Id="rId1" Type="http://schemas.openxmlformats.org/officeDocument/2006/relationships/slideLayout" Target="../slideLayouts/slideLayout2.xml"/><Relationship Id="rId6" Type="http://schemas.openxmlformats.org/officeDocument/2006/relationships/hyperlink" Target="http://www.co.all.biz/transformador-de-potencial-g18143" TargetMode="External"/><Relationship Id="rId11" Type="http://schemas.openxmlformats.org/officeDocument/2006/relationships/hyperlink" Target="http://www.ehowenespanol.com/funcionan-interruptores-transferencia-electrica-como_48652/" TargetMode="External"/><Relationship Id="rId5" Type="http://schemas.openxmlformats.org/officeDocument/2006/relationships/hyperlink" Target="http://miltonlaelectricidad.blogspot.com/2011/12/transformadores-de-corriente.html" TargetMode="External"/><Relationship Id="rId15" Type="http://schemas.openxmlformats.org/officeDocument/2006/relationships/hyperlink" Target="http://6iv6-2012.blogspot.com/2012/05/apartarayos.html" TargetMode="External"/><Relationship Id="rId10" Type="http://schemas.openxmlformats.org/officeDocument/2006/relationships/hyperlink" Target="http://colmenarezjl.blogspot.com/2012/06/sistema-de-puesta-tierra-spat.html" TargetMode="External"/><Relationship Id="rId19" Type="http://schemas.openxmlformats.org/officeDocument/2006/relationships/hyperlink" Target="http://www.gstgrounding.com/ptnueva.html" TargetMode="External"/><Relationship Id="rId4" Type="http://schemas.openxmlformats.org/officeDocument/2006/relationships/hyperlink" Target="http://montanux.wikispaces.com/file/view/trafos+de+corriente.pdf" TargetMode="External"/><Relationship Id="rId9" Type="http://schemas.openxmlformats.org/officeDocument/2006/relationships/hyperlink" Target="http://www.comcarsa.com/servicios/" TargetMode="External"/><Relationship Id="rId14" Type="http://schemas.openxmlformats.org/officeDocument/2006/relationships/hyperlink" Target="http://www.sistemas-iq.com/pararrayos" TargetMode="External"/></Relationships>
</file>

<file path=ppt/slides/_rels/slide164.xml.rels><?xml version="1.0" encoding="UTF-8" standalone="yes"?>
<Relationships xmlns="http://schemas.openxmlformats.org/package/2006/relationships"><Relationship Id="rId8" Type="http://schemas.openxmlformats.org/officeDocument/2006/relationships/hyperlink" Target="http://www.seguridadelectricaltda.com/pdfs/presentacion-seguridad-electrica.pdf" TargetMode="External"/><Relationship Id="rId13" Type="http://schemas.openxmlformats.org/officeDocument/2006/relationships/hyperlink" Target="http://www.para-rayos.com/datos/gel20061.pdf" TargetMode="External"/><Relationship Id="rId18" Type="http://schemas.openxmlformats.org/officeDocument/2006/relationships/hyperlink" Target="http://sptelectrico.wikispaces.com/" TargetMode="External"/><Relationship Id="rId3" Type="http://schemas.openxmlformats.org/officeDocument/2006/relationships/hyperlink" Target="http://sistemapuestatierra.blogspot.com/2009/07/objetivos-de-un-sistema-de-puesta.html" TargetMode="External"/><Relationship Id="rId7" Type="http://schemas.openxmlformats.org/officeDocument/2006/relationships/hyperlink" Target="http://www.minminas.gov.co/minminas/downloads/UserFiles/File/OLGA%20BAQUERO/Retie%20-%20Seguridad%20en%20Instalaciones%20Electricas%20-Minminas.pdf" TargetMode="External"/><Relationship Id="rId12" Type="http://schemas.openxmlformats.org/officeDocument/2006/relationships/hyperlink" Target="http://www.marcombo.com/Descargas/8496334147-INSTALACIONES%20EL%C3%89CTRICAS%20DE%20INTERIOR/UNIDAD%2010.pdf" TargetMode="External"/><Relationship Id="rId17" Type="http://schemas.openxmlformats.org/officeDocument/2006/relationships/hyperlink" Target="http://programacasasegura.org/mx/para-usted/fugas-electricas-causas-y-soluciones-parte-1/" TargetMode="External"/><Relationship Id="rId2" Type="http://schemas.openxmlformats.org/officeDocument/2006/relationships/hyperlink" Target="http://www.minminas.gov.co/minminas/downloads/UserFiles/File/Grupo%20de%20Participacion%20Ciudadana/SistemasDePuestaATierra.pdf" TargetMode="External"/><Relationship Id="rId16" Type="http://schemas.openxmlformats.org/officeDocument/2006/relationships/hyperlink" Target="http://sptelectrico.blogspot.com/" TargetMode="External"/><Relationship Id="rId20"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hyperlink" Target="http://likinormas.micodensa.com/Norma/acometidas_medidores/acometidas_electricas/ae280_conductor_neutro_acometidas_subterraneas_baja_tension" TargetMode="External"/><Relationship Id="rId11" Type="http://schemas.openxmlformats.org/officeDocument/2006/relationships/hyperlink" Target="http://www.virtual.unal.edu.co/cursos/sedes/manizales/4040007/lecciones/cap11-2.htm" TargetMode="External"/><Relationship Id="rId5" Type="http://schemas.openxmlformats.org/officeDocument/2006/relationships/hyperlink" Target="http://aterramiento.blogspot.com/" TargetMode="External"/><Relationship Id="rId15" Type="http://schemas.openxmlformats.org/officeDocument/2006/relationships/hyperlink" Target="http://tecnologiasupervisioncodensa.blogspot.com/p/sistema-de-puesta-tierra.html" TargetMode="External"/><Relationship Id="rId10" Type="http://schemas.openxmlformats.org/officeDocument/2006/relationships/hyperlink" Target="http://www.geiico.com.co/geiico/Publica/Upload/Publico/7_parte_5_p_a_tierra.pdf" TargetMode="External"/><Relationship Id="rId19" Type="http://schemas.openxmlformats.org/officeDocument/2006/relationships/hyperlink" Target="http://retie2013.blogspot.com/2014/01/articulo-15-sistema-de-puesta-tierra.html" TargetMode="External"/><Relationship Id="rId4" Type="http://schemas.openxmlformats.org/officeDocument/2006/relationships/hyperlink" Target="http://sistemapuestatierra.blogspot.com/2009/07/requisitos-basicos-de-una-puesta-tierra.html" TargetMode="External"/><Relationship Id="rId9" Type="http://schemas.openxmlformats.org/officeDocument/2006/relationships/hyperlink" Target="http://www.mapfre.com/documentacion/publico/i18n/catalogo_imagenes/grupo.cmd?path=1030517" TargetMode="External"/><Relationship Id="rId14" Type="http://schemas.openxmlformats.org/officeDocument/2006/relationships/hyperlink" Target="http://abrilmarzo.wikispaces.com/la+tierra+fisi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1143000"/>
          </a:xfrm>
        </p:spPr>
        <p:txBody>
          <a:bodyPr/>
          <a:lstStyle/>
          <a:p>
            <a:pPr algn="ctr"/>
            <a:r>
              <a:rPr lang="es-CO" dirty="0" smtClean="0"/>
              <a:t>ELECTRICIDAD INDUSTRIAL</a:t>
            </a:r>
            <a:endParaRPr lang="es-CO" dirty="0"/>
          </a:p>
        </p:txBody>
      </p:sp>
      <p:sp>
        <p:nvSpPr>
          <p:cNvPr id="3" name="2 Marcador de contenido"/>
          <p:cNvSpPr>
            <a:spLocks noGrp="1"/>
          </p:cNvSpPr>
          <p:nvPr>
            <p:ph idx="1"/>
          </p:nvPr>
        </p:nvSpPr>
        <p:spPr>
          <a:xfrm>
            <a:off x="971600" y="2204864"/>
            <a:ext cx="6408712" cy="1396752"/>
          </a:xfrm>
        </p:spPr>
        <p:txBody>
          <a:bodyPr/>
          <a:lstStyle/>
          <a:p>
            <a:pPr marL="36576" indent="0" algn="ctr">
              <a:buNone/>
            </a:pPr>
            <a:r>
              <a:rPr lang="es-CO" dirty="0" smtClean="0"/>
              <a:t>CALIDAD DE LA ENERGIA</a:t>
            </a:r>
            <a:endParaRPr lang="es-CO" dirty="0"/>
          </a:p>
        </p:txBody>
      </p:sp>
      <p:sp>
        <p:nvSpPr>
          <p:cNvPr id="4" name="3 CuadroTexto"/>
          <p:cNvSpPr txBox="1"/>
          <p:nvPr/>
        </p:nvSpPr>
        <p:spPr>
          <a:xfrm>
            <a:off x="2843808" y="4218409"/>
            <a:ext cx="2160240" cy="369332"/>
          </a:xfrm>
          <a:prstGeom prst="rect">
            <a:avLst/>
          </a:prstGeom>
          <a:noFill/>
        </p:spPr>
        <p:txBody>
          <a:bodyPr wrap="square" rtlCol="0">
            <a:spAutoFit/>
          </a:bodyPr>
          <a:lstStyle/>
          <a:p>
            <a:pPr algn="ctr"/>
            <a:r>
              <a:rPr lang="es-CO" dirty="0" smtClean="0"/>
              <a:t>EQUIPO 2</a:t>
            </a:r>
            <a:endParaRPr lang="es-CO" dirty="0"/>
          </a:p>
        </p:txBody>
      </p:sp>
    </p:spTree>
    <p:extLst>
      <p:ext uri="{BB962C8B-B14F-4D97-AF65-F5344CB8AC3E}">
        <p14:creationId xmlns:p14="http://schemas.microsoft.com/office/powerpoint/2010/main" val="2612347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8435280" cy="5145435"/>
          </a:xfrm>
        </p:spPr>
        <p:txBody>
          <a:bodyPr/>
          <a:lstStyle/>
          <a:p>
            <a:pPr marL="36576" indent="0" algn="ctr">
              <a:buNone/>
            </a:pPr>
            <a:r>
              <a:rPr lang="es-CO" dirty="0" smtClean="0"/>
              <a:t>TRABAJO REALIZADO POR</a:t>
            </a:r>
          </a:p>
          <a:p>
            <a:pPr marL="36576" indent="0" algn="ctr">
              <a:buNone/>
            </a:pPr>
            <a:endParaRPr lang="es-CO" dirty="0"/>
          </a:p>
          <a:p>
            <a:pPr marL="36576" indent="0" algn="ctr">
              <a:buNone/>
            </a:pPr>
            <a:r>
              <a:rPr lang="es-CO" dirty="0" smtClean="0"/>
              <a:t>JHON JAIRO GUTIERREZ DIAZ</a:t>
            </a:r>
          </a:p>
          <a:p>
            <a:pPr marL="36576" indent="0" algn="ctr">
              <a:buNone/>
            </a:pPr>
            <a:r>
              <a:rPr lang="es-CO" dirty="0" smtClean="0"/>
              <a:t>BRAYAM SMITH ALFONSO BELTRAN</a:t>
            </a:r>
          </a:p>
          <a:p>
            <a:pPr marL="36576" indent="0" algn="ctr">
              <a:buNone/>
            </a:pPr>
            <a:r>
              <a:rPr lang="es-CO" dirty="0" smtClean="0"/>
              <a:t>JOAN SEBASTIAN PORRAS GONZALES</a:t>
            </a:r>
          </a:p>
          <a:p>
            <a:pPr marL="36576" indent="0" algn="ctr">
              <a:buNone/>
            </a:pPr>
            <a:r>
              <a:rPr lang="es-CO" dirty="0" smtClean="0"/>
              <a:t>DARWIN STIP GUAYACAN MANCO</a:t>
            </a:r>
            <a:endParaRPr lang="es-CO" dirty="0"/>
          </a:p>
        </p:txBody>
      </p:sp>
    </p:spTree>
    <p:extLst>
      <p:ext uri="{BB962C8B-B14F-4D97-AF65-F5344CB8AC3E}">
        <p14:creationId xmlns:p14="http://schemas.microsoft.com/office/powerpoint/2010/main" val="10174467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t>PARTES DEL TRABAJO</a:t>
            </a:r>
            <a:endParaRPr lang="es-CO" dirty="0"/>
          </a:p>
        </p:txBody>
      </p:sp>
      <p:sp>
        <p:nvSpPr>
          <p:cNvPr id="3" name="2 Marcador de contenido"/>
          <p:cNvSpPr>
            <a:spLocks noGrp="1"/>
          </p:cNvSpPr>
          <p:nvPr>
            <p:ph idx="1"/>
          </p:nvPr>
        </p:nvSpPr>
        <p:spPr/>
        <p:txBody>
          <a:bodyPr/>
          <a:lstStyle/>
          <a:p>
            <a:pPr marL="36576" indent="0">
              <a:buNone/>
            </a:pPr>
            <a:r>
              <a:rPr lang="es-CO" dirty="0" smtClean="0">
                <a:hlinkClick r:id="rId2" action="ppaction://hlinksldjump"/>
              </a:rPr>
              <a:t>SUBESTACIONES</a:t>
            </a:r>
            <a:endParaRPr lang="es-CO" dirty="0" smtClean="0"/>
          </a:p>
          <a:p>
            <a:pPr marL="36576" indent="0">
              <a:buNone/>
            </a:pPr>
            <a:r>
              <a:rPr lang="es-CO" dirty="0" smtClean="0">
                <a:hlinkClick r:id="rId3" action="ppaction://hlinksldjump"/>
              </a:rPr>
              <a:t>CELDAS</a:t>
            </a:r>
            <a:endParaRPr lang="es-CO" dirty="0" smtClean="0"/>
          </a:p>
          <a:p>
            <a:pPr marL="36576" indent="0">
              <a:buNone/>
            </a:pPr>
            <a:r>
              <a:rPr lang="es-CO" dirty="0" smtClean="0">
                <a:hlinkClick r:id="rId4" action="ppaction://hlinksldjump"/>
              </a:rPr>
              <a:t>TRANSFORMADORES</a:t>
            </a:r>
            <a:endParaRPr lang="es-CO" dirty="0" smtClean="0"/>
          </a:p>
          <a:p>
            <a:pPr marL="36576" indent="0">
              <a:buNone/>
            </a:pPr>
            <a:r>
              <a:rPr lang="es-CO" dirty="0" smtClean="0">
                <a:hlinkClick r:id="rId5" action="ppaction://hlinksldjump"/>
              </a:rPr>
              <a:t>EPP Y SEGURIDAD ELECTRICA</a:t>
            </a:r>
            <a:endParaRPr lang="es-CO" dirty="0" smtClean="0"/>
          </a:p>
          <a:p>
            <a:pPr marL="36576" indent="0">
              <a:buNone/>
            </a:pPr>
            <a:r>
              <a:rPr lang="es-CO" dirty="0" smtClean="0">
                <a:hlinkClick r:id="rId6" action="ppaction://hlinksldjump"/>
              </a:rPr>
              <a:t>PUESTA A </a:t>
            </a:r>
            <a:r>
              <a:rPr lang="es-CO" dirty="0" smtClean="0">
                <a:hlinkClick r:id="rId6" action="ppaction://hlinksldjump"/>
              </a:rPr>
              <a:t>TIERRA</a:t>
            </a:r>
            <a:endParaRPr lang="es-CO" dirty="0" smtClean="0"/>
          </a:p>
          <a:p>
            <a:pPr marL="36576" indent="0">
              <a:buNone/>
            </a:pPr>
            <a:r>
              <a:rPr lang="es-CO" dirty="0" smtClean="0">
                <a:hlinkClick r:id="rId7" action="ppaction://hlinksldjump"/>
              </a:rPr>
              <a:t>BIBLIOGRAFIA Y CIBERGRAFIA</a:t>
            </a:r>
            <a:endParaRPr lang="es-CO" dirty="0"/>
          </a:p>
        </p:txBody>
      </p:sp>
    </p:spTree>
    <p:extLst>
      <p:ext uri="{BB962C8B-B14F-4D97-AF65-F5344CB8AC3E}">
        <p14:creationId xmlns:p14="http://schemas.microsoft.com/office/powerpoint/2010/main" val="27342675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16632"/>
            <a:ext cx="7772400" cy="1470025"/>
          </a:xfrm>
        </p:spPr>
        <p:txBody>
          <a:bodyPr/>
          <a:lstStyle/>
          <a:p>
            <a:r>
              <a:rPr lang="es-CO" dirty="0" smtClean="0"/>
              <a:t>Subestaciones</a:t>
            </a:r>
            <a:endParaRPr lang="es-CO" dirty="0"/>
          </a:p>
        </p:txBody>
      </p:sp>
      <p:sp>
        <p:nvSpPr>
          <p:cNvPr id="3" name="2 Subtítulo"/>
          <p:cNvSpPr>
            <a:spLocks noGrp="1"/>
          </p:cNvSpPr>
          <p:nvPr>
            <p:ph type="subTitle" idx="1"/>
          </p:nvPr>
        </p:nvSpPr>
        <p:spPr>
          <a:xfrm>
            <a:off x="5364088" y="1844824"/>
            <a:ext cx="3456384" cy="3612250"/>
          </a:xfrm>
        </p:spPr>
        <p:txBody>
          <a:bodyPr>
            <a:normAutofit lnSpcReduction="10000"/>
          </a:bodyPr>
          <a:lstStyle/>
          <a:p>
            <a:endParaRPr lang="es-CO" dirty="0"/>
          </a:p>
          <a:p>
            <a:r>
              <a:rPr lang="es-CO" dirty="0" smtClean="0"/>
              <a:t>Una </a:t>
            </a:r>
            <a:r>
              <a:rPr lang="es-CO" dirty="0"/>
              <a:t>subestación eléctrica se puede definir como un conjunto de maquinas, aparatos y circuitos que tienen la función de modificar los parámetros de la potencia eléctrica (tensión y corriente) y de permitir el subministro de la misma al sistema y líneas de transmisión existentes. </a:t>
            </a:r>
          </a:p>
        </p:txBody>
      </p:sp>
      <p:pic>
        <p:nvPicPr>
          <p:cNvPr id="4" name="3 Imagen" descr="iveles de tencion cidet.pdf - Adobe Reader"/>
          <p:cNvPicPr>
            <a:picLocks noChangeAspect="1"/>
          </p:cNvPicPr>
          <p:nvPr/>
        </p:nvPicPr>
        <p:blipFill rotWithShape="1">
          <a:blip r:embed="rId3">
            <a:extLst>
              <a:ext uri="{28A0092B-C50C-407E-A947-70E740481C1C}">
                <a14:useLocalDpi xmlns:a14="http://schemas.microsoft.com/office/drawing/2010/main" val="0"/>
              </a:ext>
            </a:extLst>
          </a:blip>
          <a:srcRect l="21194" t="23707" r="20000" b="5626"/>
          <a:stretch/>
        </p:blipFill>
        <p:spPr>
          <a:xfrm>
            <a:off x="323528" y="1700808"/>
            <a:ext cx="4547777" cy="4464496"/>
          </a:xfrm>
          <a:prstGeom prst="rect">
            <a:avLst/>
          </a:prstGeom>
        </p:spPr>
      </p:pic>
      <p:sp>
        <p:nvSpPr>
          <p:cNvPr id="6" name="5 Flecha derecha">
            <a:hlinkClick r:id="rId4" action="ppaction://hlinksldjump"/>
          </p:cNvPr>
          <p:cNvSpPr/>
          <p:nvPr/>
        </p:nvSpPr>
        <p:spPr>
          <a:xfrm>
            <a:off x="529208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cxnSp>
        <p:nvCxnSpPr>
          <p:cNvPr id="8" name="7 Conector recto de flecha"/>
          <p:cNvCxnSpPr/>
          <p:nvPr/>
        </p:nvCxnSpPr>
        <p:spPr>
          <a:xfrm>
            <a:off x="6588224" y="6237312"/>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18557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O"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1678293846"/>
              </p:ext>
            </p:extLst>
          </p:nvPr>
        </p:nvGraphicFramePr>
        <p:xfrm>
          <a:off x="251520" y="404665"/>
          <a:ext cx="7992888" cy="44644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Flecha derecha">
            <a:hlinkClick r:id="rId7" action="ppaction://hlinksldjump"/>
          </p:cNvPr>
          <p:cNvSpPr/>
          <p:nvPr/>
        </p:nvSpPr>
        <p:spPr>
          <a:xfrm>
            <a:off x="529208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cxnSp>
        <p:nvCxnSpPr>
          <p:cNvPr id="7" name="6 Conector recto de flecha"/>
          <p:cNvCxnSpPr/>
          <p:nvPr/>
        </p:nvCxnSpPr>
        <p:spPr>
          <a:xfrm>
            <a:off x="6876256" y="6237312"/>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2364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O" dirty="0"/>
          </a:p>
        </p:txBody>
      </p:sp>
      <p:graphicFrame>
        <p:nvGraphicFramePr>
          <p:cNvPr id="6" name="5 Marcador de contenido"/>
          <p:cNvGraphicFramePr>
            <a:graphicFrameLocks noGrp="1"/>
          </p:cNvGraphicFramePr>
          <p:nvPr>
            <p:ph idx="1"/>
            <p:extLst>
              <p:ext uri="{D42A27DB-BD31-4B8C-83A1-F6EECF244321}">
                <p14:modId xmlns:p14="http://schemas.microsoft.com/office/powerpoint/2010/main" val="1018036836"/>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Flecha derecha">
            <a:hlinkClick r:id="rId7" action="ppaction://hlinksldjump"/>
          </p:cNvPr>
          <p:cNvSpPr/>
          <p:nvPr/>
        </p:nvSpPr>
        <p:spPr>
          <a:xfrm>
            <a:off x="8028384" y="5842475"/>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21708469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a:t>Subestación de Generación</a:t>
            </a:r>
            <a:endParaRPr lang="es-CO" dirty="0"/>
          </a:p>
        </p:txBody>
      </p:sp>
      <p:sp>
        <p:nvSpPr>
          <p:cNvPr id="3" name="2 Marcador de contenido"/>
          <p:cNvSpPr>
            <a:spLocks noGrp="1"/>
          </p:cNvSpPr>
          <p:nvPr>
            <p:ph idx="1"/>
          </p:nvPr>
        </p:nvSpPr>
        <p:spPr>
          <a:xfrm>
            <a:off x="467544" y="1484784"/>
            <a:ext cx="7467600" cy="4525963"/>
          </a:xfrm>
        </p:spPr>
        <p:txBody>
          <a:bodyPr>
            <a:normAutofit lnSpcReduction="10000"/>
          </a:bodyPr>
          <a:lstStyle/>
          <a:p>
            <a:r>
              <a:rPr lang="es-CO" dirty="0"/>
              <a:t>Es aquella que funciona como patio de conexiones para una central generadora, es decir, es un conjunto de equipos con igual nivel de tensión, localizados en la misma zona, a partir de los cuales la subestación de generación realiza la elevación del nivel de tensión de generación a un nivel de tensión apto para transporte de energía eléctrica en considerables distancias.</a:t>
            </a:r>
          </a:p>
        </p:txBody>
      </p:sp>
      <p:sp>
        <p:nvSpPr>
          <p:cNvPr id="4" name="3 Flecha derecha">
            <a:hlinkClick r:id="rId3" action="ppaction://hlinksldjump"/>
          </p:cNvPr>
          <p:cNvSpPr/>
          <p:nvPr/>
        </p:nvSpPr>
        <p:spPr>
          <a:xfrm>
            <a:off x="5292080" y="5853107"/>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4" action="ppaction://hlinksldjump"/>
          </p:cNvPr>
          <p:cNvSpPr/>
          <p:nvPr/>
        </p:nvSpPr>
        <p:spPr>
          <a:xfrm>
            <a:off x="3131840" y="5949280"/>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cxnSp>
        <p:nvCxnSpPr>
          <p:cNvPr id="7" name="6 Conector recto de flecha"/>
          <p:cNvCxnSpPr/>
          <p:nvPr/>
        </p:nvCxnSpPr>
        <p:spPr>
          <a:xfrm>
            <a:off x="7596336" y="6237312"/>
            <a:ext cx="5040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1426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t>Central Hidroeléctrica</a:t>
            </a:r>
            <a:endParaRPr lang="es-CO" dirty="0"/>
          </a:p>
        </p:txBody>
      </p:sp>
      <p:pic>
        <p:nvPicPr>
          <p:cNvPr id="4" name="3 Marcador de contenido" descr="Bitajor » Archivo » La central Hidroeléctrica más grande de Colombia - Google Chrome"/>
          <p:cNvPicPr>
            <a:picLocks noGrp="1" noChangeAspect="1"/>
          </p:cNvPicPr>
          <p:nvPr>
            <p:ph idx="1"/>
          </p:nvPr>
        </p:nvPicPr>
        <p:blipFill rotWithShape="1">
          <a:blip r:embed="rId2">
            <a:extLst>
              <a:ext uri="{28A0092B-C50C-407E-A947-70E740481C1C}">
                <a14:useLocalDpi xmlns:a14="http://schemas.microsoft.com/office/drawing/2010/main" val="0"/>
              </a:ext>
            </a:extLst>
          </a:blip>
          <a:srcRect l="27109" t="39026" r="43172" b="21245"/>
          <a:stretch/>
        </p:blipFill>
        <p:spPr>
          <a:xfrm>
            <a:off x="611560" y="1988840"/>
            <a:ext cx="4116644" cy="3960440"/>
          </a:xfrm>
        </p:spPr>
      </p:pic>
      <p:sp>
        <p:nvSpPr>
          <p:cNvPr id="7" name="6 CuadroTexto"/>
          <p:cNvSpPr txBox="1"/>
          <p:nvPr/>
        </p:nvSpPr>
        <p:spPr>
          <a:xfrm>
            <a:off x="467544" y="5949280"/>
            <a:ext cx="4608512" cy="400110"/>
          </a:xfrm>
          <a:prstGeom prst="rect">
            <a:avLst/>
          </a:prstGeom>
          <a:noFill/>
        </p:spPr>
        <p:txBody>
          <a:bodyPr wrap="square" rtlCol="0">
            <a:spAutoFit/>
          </a:bodyPr>
          <a:lstStyle/>
          <a:p>
            <a:r>
              <a:rPr lang="es-CO" sz="1000" dirty="0" smtClean="0"/>
              <a:t>Tomada de </a:t>
            </a:r>
            <a:r>
              <a:rPr lang="es-CO" sz="1000" dirty="0" smtClean="0">
                <a:hlinkClick r:id="rId3"/>
              </a:rPr>
              <a:t>http://www.ingetec.com.co/experiencia/textos-proyectos/proyecto-hidroelectricos/guavio.htm</a:t>
            </a:r>
            <a:endParaRPr lang="es-CO" sz="1000" dirty="0"/>
          </a:p>
        </p:txBody>
      </p:sp>
      <p:sp>
        <p:nvSpPr>
          <p:cNvPr id="8" name="7 CuadroTexto"/>
          <p:cNvSpPr txBox="1"/>
          <p:nvPr/>
        </p:nvSpPr>
        <p:spPr>
          <a:xfrm>
            <a:off x="827584" y="1556792"/>
            <a:ext cx="3528392" cy="369332"/>
          </a:xfrm>
          <a:prstGeom prst="rect">
            <a:avLst/>
          </a:prstGeom>
          <a:noFill/>
        </p:spPr>
        <p:txBody>
          <a:bodyPr wrap="square" rtlCol="0">
            <a:spAutoFit/>
          </a:bodyPr>
          <a:lstStyle/>
          <a:p>
            <a:r>
              <a:rPr lang="es-CO" dirty="0" smtClean="0"/>
              <a:t>El Guavio:</a:t>
            </a:r>
            <a:endParaRPr lang="es-CO" dirty="0"/>
          </a:p>
        </p:txBody>
      </p:sp>
      <p:graphicFrame>
        <p:nvGraphicFramePr>
          <p:cNvPr id="9" name="8 Tabla"/>
          <p:cNvGraphicFramePr>
            <a:graphicFrameLocks noGrp="1"/>
          </p:cNvGraphicFramePr>
          <p:nvPr>
            <p:extLst>
              <p:ext uri="{D42A27DB-BD31-4B8C-83A1-F6EECF244321}">
                <p14:modId xmlns:p14="http://schemas.microsoft.com/office/powerpoint/2010/main" val="2401984956"/>
              </p:ext>
            </p:extLst>
          </p:nvPr>
        </p:nvGraphicFramePr>
        <p:xfrm>
          <a:off x="5061667" y="1741458"/>
          <a:ext cx="3112394" cy="4480560"/>
        </p:xfrm>
        <a:graphic>
          <a:graphicData uri="http://schemas.openxmlformats.org/drawingml/2006/table">
            <a:tbl>
              <a:tblPr/>
              <a:tblGrid>
                <a:gridCol w="1556197"/>
                <a:gridCol w="1556197"/>
              </a:tblGrid>
              <a:tr h="337488">
                <a:tc gridSpan="2">
                  <a:txBody>
                    <a:bodyPr/>
                    <a:lstStyle/>
                    <a:p>
                      <a:r>
                        <a:rPr lang="es-CO" dirty="0"/>
                        <a:t>Características Generales</a:t>
                      </a:r>
                    </a:p>
                  </a:txBody>
                  <a:tcPr anchor="ctr">
                    <a:solidFill>
                      <a:srgbClr val="FFFFFF"/>
                    </a:solidFill>
                  </a:tcPr>
                </a:tc>
                <a:tc hMerge="1">
                  <a:txBody>
                    <a:bodyPr/>
                    <a:lstStyle/>
                    <a:p>
                      <a:endParaRPr lang="es-CO"/>
                    </a:p>
                  </a:txBody>
                  <a:tcPr/>
                </a:tc>
              </a:tr>
              <a:tr h="337488">
                <a:tc>
                  <a:txBody>
                    <a:bodyPr/>
                    <a:lstStyle/>
                    <a:p>
                      <a:pPr algn="l" fontAlgn="base"/>
                      <a:r>
                        <a:rPr lang="es-CO" dirty="0">
                          <a:solidFill>
                            <a:srgbClr val="333333"/>
                          </a:solidFill>
                          <a:effectLst/>
                        </a:rPr>
                        <a:t>Potencia declarada</a:t>
                      </a:r>
                    </a:p>
                  </a:txBody>
                  <a:tcPr anchor="ctr">
                    <a:lnL>
                      <a:noFill/>
                    </a:lnL>
                    <a:lnR>
                      <a:noFill/>
                    </a:lnR>
                    <a:lnB>
                      <a:noFill/>
                    </a:lnB>
                    <a:solidFill>
                      <a:srgbClr val="E6E6E6"/>
                    </a:solidFill>
                  </a:tcPr>
                </a:tc>
                <a:tc>
                  <a:txBody>
                    <a:bodyPr/>
                    <a:lstStyle/>
                    <a:p>
                      <a:pPr algn="ctr" fontAlgn="base"/>
                      <a:r>
                        <a:rPr lang="es-CO" dirty="0">
                          <a:solidFill>
                            <a:srgbClr val="333333"/>
                          </a:solidFill>
                          <a:effectLst/>
                        </a:rPr>
                        <a:t>1.213 MW</a:t>
                      </a:r>
                    </a:p>
                  </a:txBody>
                  <a:tcPr anchor="ctr">
                    <a:lnL>
                      <a:noFill/>
                    </a:lnL>
                    <a:lnR>
                      <a:noFill/>
                    </a:lnR>
                    <a:lnT>
                      <a:noFill/>
                    </a:lnT>
                    <a:lnB>
                      <a:noFill/>
                    </a:lnB>
                    <a:solidFill>
                      <a:srgbClr val="E6E6E6"/>
                    </a:solidFill>
                  </a:tcPr>
                </a:tc>
              </a:tr>
              <a:tr h="337488">
                <a:tc>
                  <a:txBody>
                    <a:bodyPr/>
                    <a:lstStyle/>
                    <a:p>
                      <a:pPr algn="l" fontAlgn="base"/>
                      <a:r>
                        <a:rPr lang="es-CO" dirty="0">
                          <a:solidFill>
                            <a:srgbClr val="333333"/>
                          </a:solidFill>
                          <a:effectLst/>
                        </a:rPr>
                        <a:t>Generación media anual </a:t>
                      </a:r>
                      <a:r>
                        <a:rPr lang="es-CO" baseline="30000" dirty="0">
                          <a:solidFill>
                            <a:srgbClr val="333333"/>
                          </a:solidFill>
                          <a:effectLst/>
                        </a:rPr>
                        <a:t>(1)</a:t>
                      </a:r>
                      <a:endParaRPr lang="es-CO" dirty="0">
                        <a:solidFill>
                          <a:srgbClr val="333333"/>
                        </a:solidFill>
                        <a:effectLst/>
                      </a:endParaRPr>
                    </a:p>
                  </a:txBody>
                  <a:tcPr anchor="ctr">
                    <a:lnL>
                      <a:noFill/>
                    </a:lnL>
                    <a:lnR>
                      <a:noFill/>
                    </a:lnR>
                    <a:lnT>
                      <a:noFill/>
                    </a:lnT>
                    <a:lnB>
                      <a:noFill/>
                    </a:lnB>
                    <a:solidFill>
                      <a:srgbClr val="F2F2F2"/>
                    </a:solidFill>
                  </a:tcPr>
                </a:tc>
                <a:tc>
                  <a:txBody>
                    <a:bodyPr/>
                    <a:lstStyle/>
                    <a:p>
                      <a:pPr algn="ctr" fontAlgn="base"/>
                      <a:r>
                        <a:rPr lang="es-CO" dirty="0">
                          <a:solidFill>
                            <a:srgbClr val="333333"/>
                          </a:solidFill>
                          <a:effectLst/>
                        </a:rPr>
                        <a:t>5.890 GWh</a:t>
                      </a:r>
                    </a:p>
                  </a:txBody>
                  <a:tcPr anchor="ctr">
                    <a:lnL>
                      <a:noFill/>
                    </a:lnL>
                    <a:lnR>
                      <a:noFill/>
                    </a:lnR>
                    <a:lnT>
                      <a:noFill/>
                    </a:lnT>
                    <a:lnB>
                      <a:noFill/>
                    </a:lnB>
                    <a:solidFill>
                      <a:srgbClr val="F2F2F2"/>
                    </a:solidFill>
                  </a:tcPr>
                </a:tc>
              </a:tr>
              <a:tr h="337488">
                <a:tc>
                  <a:txBody>
                    <a:bodyPr/>
                    <a:lstStyle/>
                    <a:p>
                      <a:pPr algn="l" fontAlgn="base"/>
                      <a:r>
                        <a:rPr lang="es-CO" dirty="0">
                          <a:solidFill>
                            <a:srgbClr val="333333"/>
                          </a:solidFill>
                          <a:effectLst/>
                        </a:rPr>
                        <a:t>Frecuencia</a:t>
                      </a:r>
                    </a:p>
                  </a:txBody>
                  <a:tcPr anchor="ctr">
                    <a:lnL>
                      <a:noFill/>
                    </a:lnL>
                    <a:lnR>
                      <a:noFill/>
                    </a:lnR>
                    <a:lnT>
                      <a:noFill/>
                    </a:lnT>
                    <a:lnB>
                      <a:noFill/>
                    </a:lnB>
                    <a:solidFill>
                      <a:srgbClr val="E6E6E6"/>
                    </a:solidFill>
                  </a:tcPr>
                </a:tc>
                <a:tc>
                  <a:txBody>
                    <a:bodyPr/>
                    <a:lstStyle/>
                    <a:p>
                      <a:pPr algn="ctr" fontAlgn="base"/>
                      <a:r>
                        <a:rPr lang="es-CO" dirty="0">
                          <a:solidFill>
                            <a:srgbClr val="333333"/>
                          </a:solidFill>
                          <a:effectLst/>
                        </a:rPr>
                        <a:t>60 Hz</a:t>
                      </a:r>
                    </a:p>
                  </a:txBody>
                  <a:tcPr anchor="ctr">
                    <a:lnL>
                      <a:noFill/>
                    </a:lnL>
                    <a:lnR>
                      <a:noFill/>
                    </a:lnR>
                    <a:lnT>
                      <a:noFill/>
                    </a:lnT>
                    <a:lnB>
                      <a:noFill/>
                    </a:lnB>
                    <a:solidFill>
                      <a:srgbClr val="E6E6E6"/>
                    </a:solidFill>
                  </a:tcPr>
                </a:tc>
              </a:tr>
              <a:tr h="337488">
                <a:tc>
                  <a:txBody>
                    <a:bodyPr/>
                    <a:lstStyle/>
                    <a:p>
                      <a:pPr algn="l" fontAlgn="base"/>
                      <a:r>
                        <a:rPr lang="es-CO" dirty="0">
                          <a:solidFill>
                            <a:srgbClr val="333333"/>
                          </a:solidFill>
                          <a:effectLst/>
                        </a:rPr>
                        <a:t>Factor de carga medio </a:t>
                      </a:r>
                      <a:r>
                        <a:rPr lang="es-CO" baseline="30000" dirty="0">
                          <a:solidFill>
                            <a:srgbClr val="333333"/>
                          </a:solidFill>
                          <a:effectLst/>
                        </a:rPr>
                        <a:t>(2)</a:t>
                      </a:r>
                      <a:endParaRPr lang="es-CO" dirty="0">
                        <a:solidFill>
                          <a:srgbClr val="333333"/>
                        </a:solidFill>
                        <a:effectLst/>
                      </a:endParaRPr>
                    </a:p>
                  </a:txBody>
                  <a:tcPr anchor="ctr">
                    <a:lnL>
                      <a:noFill/>
                    </a:lnL>
                    <a:lnR>
                      <a:noFill/>
                    </a:lnR>
                    <a:lnT>
                      <a:noFill/>
                    </a:lnT>
                    <a:lnB>
                      <a:noFill/>
                    </a:lnB>
                    <a:solidFill>
                      <a:srgbClr val="F2F2F2"/>
                    </a:solidFill>
                  </a:tcPr>
                </a:tc>
                <a:tc>
                  <a:txBody>
                    <a:bodyPr/>
                    <a:lstStyle/>
                    <a:p>
                      <a:pPr algn="ctr" fontAlgn="base"/>
                      <a:r>
                        <a:rPr lang="es-CO" dirty="0">
                          <a:solidFill>
                            <a:srgbClr val="333333"/>
                          </a:solidFill>
                          <a:effectLst/>
                        </a:rPr>
                        <a:t>58,47%</a:t>
                      </a:r>
                    </a:p>
                  </a:txBody>
                  <a:tcPr anchor="ctr">
                    <a:lnL>
                      <a:noFill/>
                    </a:lnL>
                    <a:lnR>
                      <a:noFill/>
                    </a:lnR>
                    <a:lnT>
                      <a:noFill/>
                    </a:lnT>
                    <a:lnB>
                      <a:noFill/>
                    </a:lnB>
                    <a:solidFill>
                      <a:srgbClr val="F2F2F2"/>
                    </a:solidFill>
                  </a:tcPr>
                </a:tc>
              </a:tr>
              <a:tr h="337488">
                <a:tc>
                  <a:txBody>
                    <a:bodyPr/>
                    <a:lstStyle/>
                    <a:p>
                      <a:pPr algn="l" fontAlgn="base"/>
                      <a:r>
                        <a:rPr lang="es-CO" dirty="0">
                          <a:solidFill>
                            <a:srgbClr val="333333"/>
                          </a:solidFill>
                          <a:effectLst/>
                        </a:rPr>
                        <a:t>Caudal turbinable</a:t>
                      </a:r>
                    </a:p>
                  </a:txBody>
                  <a:tcPr anchor="ctr">
                    <a:lnL>
                      <a:noFill/>
                    </a:lnL>
                    <a:lnR>
                      <a:noFill/>
                    </a:lnR>
                    <a:lnT>
                      <a:noFill/>
                    </a:lnT>
                    <a:lnB>
                      <a:noFill/>
                    </a:lnB>
                    <a:solidFill>
                      <a:srgbClr val="E6E6E6"/>
                    </a:solidFill>
                  </a:tcPr>
                </a:tc>
                <a:tc>
                  <a:txBody>
                    <a:bodyPr/>
                    <a:lstStyle/>
                    <a:p>
                      <a:pPr algn="ctr" fontAlgn="base"/>
                      <a:r>
                        <a:rPr lang="es-CO" dirty="0">
                          <a:solidFill>
                            <a:srgbClr val="333333"/>
                          </a:solidFill>
                          <a:effectLst/>
                        </a:rPr>
                        <a:t>176 m</a:t>
                      </a:r>
                      <a:r>
                        <a:rPr lang="es-CO" baseline="30000" dirty="0">
                          <a:solidFill>
                            <a:srgbClr val="333333"/>
                          </a:solidFill>
                          <a:effectLst/>
                        </a:rPr>
                        <a:t>3</a:t>
                      </a:r>
                      <a:r>
                        <a:rPr lang="es-CO" dirty="0">
                          <a:solidFill>
                            <a:srgbClr val="333333"/>
                          </a:solidFill>
                          <a:effectLst/>
                        </a:rPr>
                        <a:t>/s</a:t>
                      </a:r>
                    </a:p>
                  </a:txBody>
                  <a:tcPr anchor="ctr">
                    <a:lnL>
                      <a:noFill/>
                    </a:lnL>
                    <a:lnR>
                      <a:noFill/>
                    </a:lnR>
                    <a:lnT>
                      <a:noFill/>
                    </a:lnT>
                    <a:lnB>
                      <a:noFill/>
                    </a:lnB>
                    <a:solidFill>
                      <a:srgbClr val="E6E6E6"/>
                    </a:solidFill>
                  </a:tcPr>
                </a:tc>
              </a:tr>
              <a:tr h="337488">
                <a:tc>
                  <a:txBody>
                    <a:bodyPr/>
                    <a:lstStyle/>
                    <a:p>
                      <a:pPr algn="l" fontAlgn="base"/>
                      <a:r>
                        <a:rPr lang="es-CO" dirty="0">
                          <a:solidFill>
                            <a:srgbClr val="333333"/>
                          </a:solidFill>
                          <a:effectLst/>
                        </a:rPr>
                        <a:t>Altura de caída neta</a:t>
                      </a:r>
                    </a:p>
                  </a:txBody>
                  <a:tcPr anchor="ctr">
                    <a:lnL>
                      <a:noFill/>
                    </a:lnL>
                    <a:lnR>
                      <a:noFill/>
                    </a:lnR>
                    <a:lnT>
                      <a:noFill/>
                    </a:lnT>
                    <a:lnB>
                      <a:noFill/>
                    </a:lnB>
                    <a:solidFill>
                      <a:srgbClr val="F2F2F2"/>
                    </a:solidFill>
                  </a:tcPr>
                </a:tc>
                <a:tc>
                  <a:txBody>
                    <a:bodyPr/>
                    <a:lstStyle/>
                    <a:p>
                      <a:pPr algn="ctr" fontAlgn="base"/>
                      <a:r>
                        <a:rPr lang="es-CO" dirty="0">
                          <a:solidFill>
                            <a:srgbClr val="333333"/>
                          </a:solidFill>
                          <a:effectLst/>
                        </a:rPr>
                        <a:t>1.050,0 m</a:t>
                      </a:r>
                    </a:p>
                  </a:txBody>
                  <a:tcPr anchor="ctr">
                    <a:lnL>
                      <a:noFill/>
                    </a:lnL>
                    <a:lnR>
                      <a:noFill/>
                    </a:lnR>
                    <a:lnT>
                      <a:noFill/>
                    </a:lnT>
                    <a:lnB>
                      <a:noFill/>
                    </a:lnB>
                    <a:solidFill>
                      <a:srgbClr val="F2F2F2"/>
                    </a:solidFill>
                  </a:tcPr>
                </a:tc>
              </a:tr>
            </a:tbl>
          </a:graphicData>
        </a:graphic>
      </p:graphicFrame>
      <p:sp>
        <p:nvSpPr>
          <p:cNvPr id="10" name="9 Flecha derecha">
            <a:hlinkClick r:id="rId4" action="ppaction://hlinksldjump"/>
          </p:cNvPr>
          <p:cNvSpPr/>
          <p:nvPr/>
        </p:nvSpPr>
        <p:spPr>
          <a:xfrm>
            <a:off x="8028384" y="613465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11" name="10 Flecha derecha">
            <a:hlinkClick r:id="rId5" action="ppaction://hlinksldjump"/>
          </p:cNvPr>
          <p:cNvSpPr/>
          <p:nvPr/>
        </p:nvSpPr>
        <p:spPr>
          <a:xfrm>
            <a:off x="5076056" y="620166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cxnSp>
        <p:nvCxnSpPr>
          <p:cNvPr id="5" name="4 Conector recto de flecha"/>
          <p:cNvCxnSpPr/>
          <p:nvPr/>
        </p:nvCxnSpPr>
        <p:spPr>
          <a:xfrm>
            <a:off x="3203848" y="6494694"/>
            <a:ext cx="5040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5202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t>Sistema de Transmisión</a:t>
            </a:r>
            <a:endParaRPr lang="es-CO" dirty="0"/>
          </a:p>
        </p:txBody>
      </p:sp>
      <p:sp>
        <p:nvSpPr>
          <p:cNvPr id="3" name="2 Marcador de contenido"/>
          <p:cNvSpPr>
            <a:spLocks noGrp="1"/>
          </p:cNvSpPr>
          <p:nvPr>
            <p:ph idx="1"/>
          </p:nvPr>
        </p:nvSpPr>
        <p:spPr>
          <a:xfrm>
            <a:off x="3923928" y="1628800"/>
            <a:ext cx="4762872" cy="4497363"/>
          </a:xfrm>
        </p:spPr>
        <p:txBody>
          <a:bodyPr>
            <a:normAutofit fontScale="92500" lnSpcReduction="10000"/>
          </a:bodyPr>
          <a:lstStyle/>
          <a:p>
            <a:r>
              <a:rPr lang="es-CO" dirty="0"/>
              <a:t>Las líneas y subestaciones de la red de transporte o transmisión y las de la red de distribución no son iguales. Sus características varían para adecuarse a las condiciones de la electricidad en cada etapa.</a:t>
            </a:r>
          </a:p>
        </p:txBody>
      </p:sp>
      <p:pic>
        <p:nvPicPr>
          <p:cNvPr id="2050" name="Picture 2" descr="http://www.ingetec.com.co/imagenes/fotos-proyectos/torre-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628800"/>
            <a:ext cx="2736304" cy="4608512"/>
          </a:xfrm>
          <a:prstGeom prst="rect">
            <a:avLst/>
          </a:prstGeom>
          <a:noFill/>
          <a:extLst>
            <a:ext uri="{909E8E84-426E-40DD-AFC4-6F175D3DCCD1}">
              <a14:hiddenFill xmlns:a14="http://schemas.microsoft.com/office/drawing/2010/main">
                <a:solidFill>
                  <a:srgbClr val="FFFFFF"/>
                </a:solidFill>
              </a14:hiddenFill>
            </a:ext>
          </a:extLst>
        </p:spPr>
      </p:pic>
      <p:sp>
        <p:nvSpPr>
          <p:cNvPr id="6" name="5 Flecha derecha">
            <a:hlinkClick r:id="rId3" action="ppaction://hlinksldjump"/>
          </p:cNvPr>
          <p:cNvSpPr/>
          <p:nvPr/>
        </p:nvSpPr>
        <p:spPr>
          <a:xfrm>
            <a:off x="7812360" y="6002257"/>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4427984" y="603946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spTree>
    <p:extLst>
      <p:ext uri="{BB962C8B-B14F-4D97-AF65-F5344CB8AC3E}">
        <p14:creationId xmlns:p14="http://schemas.microsoft.com/office/powerpoint/2010/main" val="42000556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t>Subestación Elevadora</a:t>
            </a:r>
            <a:endParaRPr lang="es-CO" dirty="0"/>
          </a:p>
        </p:txBody>
      </p:sp>
      <p:sp>
        <p:nvSpPr>
          <p:cNvPr id="3" name="2 Marcador de contenido"/>
          <p:cNvSpPr>
            <a:spLocks noGrp="1"/>
          </p:cNvSpPr>
          <p:nvPr>
            <p:ph idx="1"/>
          </p:nvPr>
        </p:nvSpPr>
        <p:spPr>
          <a:xfrm>
            <a:off x="5292080" y="1556792"/>
            <a:ext cx="3600400" cy="4680520"/>
          </a:xfrm>
        </p:spPr>
        <p:txBody>
          <a:bodyPr>
            <a:normAutofit fontScale="55000" lnSpcReduction="20000"/>
          </a:bodyPr>
          <a:lstStyle/>
          <a:p>
            <a:pPr marL="0" indent="0">
              <a:buNone/>
            </a:pPr>
            <a:r>
              <a:rPr lang="es-CO" dirty="0"/>
              <a:t>Subestaciones transformadoras elevadoras</a:t>
            </a:r>
          </a:p>
          <a:p>
            <a:r>
              <a:rPr lang="es-CO" dirty="0"/>
              <a:t>Elevan la </a:t>
            </a:r>
            <a:r>
              <a:rPr lang="es-CO" dirty="0" smtClean="0"/>
              <a:t>tensión</a:t>
            </a:r>
            <a:r>
              <a:rPr lang="es-CO" dirty="0"/>
              <a:t> generada de media a alta o muy alta para poderla transportar. Se encuentran al aire libre y están situadas al lado de las centrales generadoras de electricidad.</a:t>
            </a:r>
          </a:p>
          <a:p>
            <a:r>
              <a:rPr lang="es-CO" dirty="0"/>
              <a:t>La tensión primaria de los transformadores suele estar entre 3 y 36kV. Mientras que la tensión secundaria de </a:t>
            </a:r>
            <a:r>
              <a:rPr lang="es-CO" dirty="0" smtClean="0"/>
              <a:t>los transformadores</a:t>
            </a:r>
            <a:r>
              <a:rPr lang="es-CO" dirty="0"/>
              <a:t> está condicionada por la tensión de la línea de transporte o de interconexión (66, 110, 220 ó 380 kV).</a:t>
            </a:r>
          </a:p>
          <a:p>
            <a:endParaRPr lang="es-CO" dirty="0"/>
          </a:p>
        </p:txBody>
      </p:sp>
      <p:pic>
        <p:nvPicPr>
          <p:cNvPr id="3074" name="Picture 2" descr="Substação elevado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060848"/>
            <a:ext cx="4762500" cy="3571875"/>
          </a:xfrm>
          <a:prstGeom prst="rect">
            <a:avLst/>
          </a:prstGeom>
          <a:noFill/>
          <a:extLst>
            <a:ext uri="{909E8E84-426E-40DD-AFC4-6F175D3DCCD1}">
              <a14:hiddenFill xmlns:a14="http://schemas.microsoft.com/office/drawing/2010/main">
                <a:solidFill>
                  <a:srgbClr val="FFFFFF"/>
                </a:solidFill>
              </a14:hiddenFill>
            </a:ext>
          </a:extLst>
        </p:spPr>
      </p:pic>
      <p:sp>
        <p:nvSpPr>
          <p:cNvPr id="6" name="5 Flecha derecha">
            <a:hlinkClick r:id="rId3" action="ppaction://hlinksldjump"/>
          </p:cNvPr>
          <p:cNvSpPr/>
          <p:nvPr/>
        </p:nvSpPr>
        <p:spPr>
          <a:xfrm>
            <a:off x="7884368"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3131840" y="5949280"/>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spTree>
    <p:extLst>
      <p:ext uri="{BB962C8B-B14F-4D97-AF65-F5344CB8AC3E}">
        <p14:creationId xmlns:p14="http://schemas.microsoft.com/office/powerpoint/2010/main" val="9027852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t>Subestación Reductora</a:t>
            </a:r>
            <a:endParaRPr lang="es-CO" dirty="0"/>
          </a:p>
        </p:txBody>
      </p:sp>
      <p:sp>
        <p:nvSpPr>
          <p:cNvPr id="3" name="2 Marcador de contenido"/>
          <p:cNvSpPr>
            <a:spLocks noGrp="1"/>
          </p:cNvSpPr>
          <p:nvPr>
            <p:ph idx="1"/>
          </p:nvPr>
        </p:nvSpPr>
        <p:spPr>
          <a:xfrm>
            <a:off x="4499992" y="1700808"/>
            <a:ext cx="4186808" cy="4824536"/>
          </a:xfrm>
        </p:spPr>
        <p:txBody>
          <a:bodyPr>
            <a:normAutofit fontScale="70000" lnSpcReduction="20000"/>
          </a:bodyPr>
          <a:lstStyle/>
          <a:p>
            <a:pPr marL="0" indent="0">
              <a:buNone/>
            </a:pPr>
            <a:r>
              <a:rPr lang="es-CO" dirty="0"/>
              <a:t>Subestaciones transformadoras reductoras</a:t>
            </a:r>
          </a:p>
          <a:p>
            <a:r>
              <a:rPr lang="es-CO" dirty="0"/>
              <a:t>Son subestaciones con la función de reducir la tensión de alta o muy alta a tensión media para su </a:t>
            </a:r>
            <a:r>
              <a:rPr lang="es-CO" dirty="0" smtClean="0"/>
              <a:t>posterior distribución</a:t>
            </a:r>
            <a:r>
              <a:rPr lang="es-CO" dirty="0"/>
              <a:t>.</a:t>
            </a:r>
          </a:p>
          <a:p>
            <a:r>
              <a:rPr lang="es-CO" dirty="0"/>
              <a:t>La tensión primaria de los </a:t>
            </a:r>
            <a:r>
              <a:rPr lang="es-CO" dirty="0" smtClean="0"/>
              <a:t>transformadores</a:t>
            </a:r>
            <a:r>
              <a:rPr lang="es-CO" dirty="0"/>
              <a:t> depende de la tensión de </a:t>
            </a:r>
            <a:r>
              <a:rPr lang="es-CO" dirty="0" smtClean="0"/>
              <a:t>la línea de transporte (66</a:t>
            </a:r>
            <a:r>
              <a:rPr lang="es-CO" dirty="0"/>
              <a:t>, 110, 220 ó 380 kV). Mientras que la tensión secundaria de los transformadores está condicionada por la tensión de las líneas de distribución (entre 6 y 30kV</a:t>
            </a:r>
            <a:r>
              <a:rPr lang="es-CO" dirty="0" smtClean="0"/>
              <a:t>).</a:t>
            </a:r>
            <a:endParaRPr lang="es-CO" dirty="0"/>
          </a:p>
        </p:txBody>
      </p:sp>
      <p:pic>
        <p:nvPicPr>
          <p:cNvPr id="4098" name="Picture 2" descr="Subestac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697" y="1916832"/>
            <a:ext cx="3960440" cy="4074569"/>
          </a:xfrm>
          <a:prstGeom prst="rect">
            <a:avLst/>
          </a:prstGeom>
          <a:noFill/>
          <a:extLst>
            <a:ext uri="{909E8E84-426E-40DD-AFC4-6F175D3DCCD1}">
              <a14:hiddenFill xmlns:a14="http://schemas.microsoft.com/office/drawing/2010/main">
                <a:solidFill>
                  <a:srgbClr val="FFFFFF"/>
                </a:solidFill>
              </a14:hiddenFill>
            </a:ext>
          </a:extLst>
        </p:spPr>
      </p:pic>
      <p:sp>
        <p:nvSpPr>
          <p:cNvPr id="6" name="5 Flecha derecha">
            <a:hlinkClick r:id="rId3" action="ppaction://hlinksldjump"/>
          </p:cNvPr>
          <p:cNvSpPr/>
          <p:nvPr/>
        </p:nvSpPr>
        <p:spPr>
          <a:xfrm>
            <a:off x="7812360" y="605805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3424033" y="6079504"/>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spTree>
    <p:extLst>
      <p:ext uri="{BB962C8B-B14F-4D97-AF65-F5344CB8AC3E}">
        <p14:creationId xmlns:p14="http://schemas.microsoft.com/office/powerpoint/2010/main" val="1675872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t>Subestación de maniobra</a:t>
            </a:r>
            <a:endParaRPr lang="es-CO" dirty="0"/>
          </a:p>
        </p:txBody>
      </p:sp>
      <p:sp>
        <p:nvSpPr>
          <p:cNvPr id="3" name="2 Marcador de contenido"/>
          <p:cNvSpPr>
            <a:spLocks noGrp="1"/>
          </p:cNvSpPr>
          <p:nvPr>
            <p:ph idx="1"/>
          </p:nvPr>
        </p:nvSpPr>
        <p:spPr>
          <a:xfrm>
            <a:off x="4355976" y="1268760"/>
            <a:ext cx="4330824" cy="4857403"/>
          </a:xfrm>
        </p:spPr>
        <p:txBody>
          <a:bodyPr>
            <a:noAutofit/>
          </a:bodyPr>
          <a:lstStyle/>
          <a:p>
            <a:pPr marL="0" indent="0">
              <a:buNone/>
            </a:pPr>
            <a:r>
              <a:rPr lang="es-CO" sz="2600" dirty="0"/>
              <a:t>Es la subestación en la que se interconectan varios sistemas y de la cual se distribuye energía eléctrica a otras subestaciones o a otros sistemas, por esto lo mas importante es la flexibilidad de la subestación, la seguridad y la confiabilidad depende de la importancia que ejerza la subestación en el sistema de potencia.</a:t>
            </a:r>
          </a:p>
        </p:txBody>
      </p:sp>
      <p:pic>
        <p:nvPicPr>
          <p:cNvPr id="5122" name="Picture 2" descr="http://www.ingetec.com.co/imagenes/fotos-proyectos/torca-electri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988840"/>
            <a:ext cx="3816424" cy="3900661"/>
          </a:xfrm>
          <a:prstGeom prst="rect">
            <a:avLst/>
          </a:prstGeom>
          <a:noFill/>
          <a:extLst>
            <a:ext uri="{909E8E84-426E-40DD-AFC4-6F175D3DCCD1}">
              <a14:hiddenFill xmlns:a14="http://schemas.microsoft.com/office/drawing/2010/main">
                <a:solidFill>
                  <a:srgbClr val="FFFFFF"/>
                </a:solidFill>
              </a14:hiddenFill>
            </a:ext>
          </a:extLst>
        </p:spPr>
      </p:pic>
      <p:sp>
        <p:nvSpPr>
          <p:cNvPr id="6" name="5 Flecha derecha">
            <a:hlinkClick r:id="rId3" action="ppaction://hlinksldjump"/>
          </p:cNvPr>
          <p:cNvSpPr/>
          <p:nvPr/>
        </p:nvSpPr>
        <p:spPr>
          <a:xfrm>
            <a:off x="7812360" y="60212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2987824" y="6093296"/>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spTree>
    <p:extLst>
      <p:ext uri="{BB962C8B-B14F-4D97-AF65-F5344CB8AC3E}">
        <p14:creationId xmlns:p14="http://schemas.microsoft.com/office/powerpoint/2010/main" val="42055824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a:t>SUBESTACIÓN AÉREA</a:t>
            </a:r>
            <a:endParaRPr lang="es-CO" dirty="0"/>
          </a:p>
        </p:txBody>
      </p:sp>
      <p:pic>
        <p:nvPicPr>
          <p:cNvPr id="4" name="3 Marcador de contenido" descr=".:: Curso Virtual de Redes Eléctricas U.D. - Google Chrome"/>
          <p:cNvPicPr>
            <a:picLocks noGrp="1" noChangeAspect="1"/>
          </p:cNvPicPr>
          <p:nvPr>
            <p:ph idx="1"/>
          </p:nvPr>
        </p:nvPicPr>
        <p:blipFill rotWithShape="1">
          <a:blip r:embed="rId2">
            <a:extLst>
              <a:ext uri="{28A0092B-C50C-407E-A947-70E740481C1C}">
                <a14:useLocalDpi xmlns:a14="http://schemas.microsoft.com/office/drawing/2010/main" val="0"/>
              </a:ext>
            </a:extLst>
          </a:blip>
          <a:srcRect l="36222" t="53959" r="39105" b="9905"/>
          <a:stretch/>
        </p:blipFill>
        <p:spPr>
          <a:xfrm>
            <a:off x="897811" y="1628800"/>
            <a:ext cx="4034229" cy="3926873"/>
          </a:xfrm>
        </p:spPr>
      </p:pic>
      <p:sp>
        <p:nvSpPr>
          <p:cNvPr id="5" name="4 CuadroTexto"/>
          <p:cNvSpPr txBox="1"/>
          <p:nvPr/>
        </p:nvSpPr>
        <p:spPr>
          <a:xfrm>
            <a:off x="4932040" y="1772816"/>
            <a:ext cx="3816424" cy="3970318"/>
          </a:xfrm>
          <a:prstGeom prst="rect">
            <a:avLst/>
          </a:prstGeom>
          <a:noFill/>
        </p:spPr>
        <p:txBody>
          <a:bodyPr wrap="square" rtlCol="0">
            <a:spAutoFit/>
          </a:bodyPr>
          <a:lstStyle/>
          <a:p>
            <a:r>
              <a:rPr lang="es-CO" dirty="0"/>
              <a:t>La subestación aérea o tipo poste es empleada en zonas rurales, y urbanas, para prestar el servicio a usuarios industriales o residenciales de estratos 1,2 y 3. La subestación aérea esta conformada por un transformador de distribución, acompañado de su respectiva protección contra sobretensión (Descargadores de sobretensión DST) y protección contra sobrecorriente (cortacircuitos), como también de algunos accesorios indispensables para su montaje como apoyos, aisladores y herrajes.</a:t>
            </a:r>
          </a:p>
        </p:txBody>
      </p:sp>
      <p:sp>
        <p:nvSpPr>
          <p:cNvPr id="6" name="5 Flecha derecha">
            <a:hlinkClick r:id="rId3" action="ppaction://hlinksldjump"/>
          </p:cNvPr>
          <p:cNvSpPr/>
          <p:nvPr/>
        </p:nvSpPr>
        <p:spPr>
          <a:xfrm>
            <a:off x="7836190" y="60212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3131840" y="602128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cxnSp>
        <p:nvCxnSpPr>
          <p:cNvPr id="8" name="7 Conector recto de flecha"/>
          <p:cNvCxnSpPr/>
          <p:nvPr/>
        </p:nvCxnSpPr>
        <p:spPr>
          <a:xfrm>
            <a:off x="4644008" y="6309320"/>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9108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58614"/>
            <a:ext cx="8964488" cy="1570186"/>
          </a:xfrm>
        </p:spPr>
        <p:txBody>
          <a:bodyPr>
            <a:noAutofit/>
          </a:bodyPr>
          <a:lstStyle/>
          <a:p>
            <a:pPr algn="ctr"/>
            <a:r>
              <a:rPr lang="es-CO" sz="4000" dirty="0"/>
              <a:t>Potencias nominales de transformadores</a:t>
            </a:r>
            <a:br>
              <a:rPr lang="es-CO" sz="4000" dirty="0"/>
            </a:br>
            <a:r>
              <a:rPr lang="es-CO" sz="4000" dirty="0"/>
              <a:t>instalados en subestación aérea o tipo poste en Colombia</a:t>
            </a:r>
          </a:p>
        </p:txBody>
      </p:sp>
      <p:pic>
        <p:nvPicPr>
          <p:cNvPr id="7" name="3 Marcador de contenido" descr=".:: Curso Virtual de Redes Eléctricas U.D. - Google Chrome"/>
          <p:cNvPicPr>
            <a:picLocks noGrp="1" noChangeAspect="1"/>
          </p:cNvPicPr>
          <p:nvPr>
            <p:ph idx="1"/>
          </p:nvPr>
        </p:nvPicPr>
        <p:blipFill rotWithShape="1">
          <a:blip r:embed="rId2">
            <a:extLst>
              <a:ext uri="{28A0092B-C50C-407E-A947-70E740481C1C}">
                <a14:useLocalDpi xmlns:a14="http://schemas.microsoft.com/office/drawing/2010/main" val="0"/>
              </a:ext>
            </a:extLst>
          </a:blip>
          <a:srcRect l="38360" t="27766" r="28660" b="45813"/>
          <a:stretch/>
        </p:blipFill>
        <p:spPr>
          <a:xfrm>
            <a:off x="431540" y="1774269"/>
            <a:ext cx="7560840" cy="4551761"/>
          </a:xfrm>
        </p:spPr>
      </p:pic>
      <p:sp>
        <p:nvSpPr>
          <p:cNvPr id="5" name="4 Flecha derecha">
            <a:hlinkClick r:id="rId3" action="ppaction://hlinksldjump"/>
          </p:cNvPr>
          <p:cNvSpPr/>
          <p:nvPr/>
        </p:nvSpPr>
        <p:spPr>
          <a:xfrm>
            <a:off x="7956376" y="613465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7956376" y="527055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spTree>
    <p:extLst>
      <p:ext uri="{BB962C8B-B14F-4D97-AF65-F5344CB8AC3E}">
        <p14:creationId xmlns:p14="http://schemas.microsoft.com/office/powerpoint/2010/main" val="38945762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a:t>SUBESTACIÓN DE PISO</a:t>
            </a:r>
            <a:endParaRPr lang="es-CO"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765196557"/>
              </p:ext>
            </p:extLst>
          </p:nvPr>
        </p:nvGraphicFramePr>
        <p:xfrm>
          <a:off x="251520" y="2134708"/>
          <a:ext cx="8435280" cy="41026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CuadroTexto"/>
          <p:cNvSpPr txBox="1"/>
          <p:nvPr/>
        </p:nvSpPr>
        <p:spPr>
          <a:xfrm>
            <a:off x="1619672" y="1268760"/>
            <a:ext cx="5184576" cy="923330"/>
          </a:xfrm>
          <a:prstGeom prst="rect">
            <a:avLst/>
          </a:prstGeom>
          <a:noFill/>
        </p:spPr>
        <p:txBody>
          <a:bodyPr wrap="square" rtlCol="0">
            <a:spAutoFit/>
          </a:bodyPr>
          <a:lstStyle/>
          <a:p>
            <a:r>
              <a:rPr lang="es-CO" dirty="0"/>
              <a:t>La subestación de piso se utiliza en zonas urbanas, para prestar el servicio a usuarios industriales, comerciales, alumbrado público y residencial.</a:t>
            </a:r>
          </a:p>
        </p:txBody>
      </p:sp>
      <p:sp>
        <p:nvSpPr>
          <p:cNvPr id="7" name="6 Flecha derecha">
            <a:hlinkClick r:id="rId7" action="ppaction://hlinksldjump"/>
          </p:cNvPr>
          <p:cNvSpPr/>
          <p:nvPr/>
        </p:nvSpPr>
        <p:spPr>
          <a:xfrm>
            <a:off x="7884368"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8" action="ppaction://hlinksldjump"/>
          </p:cNvPr>
          <p:cNvSpPr/>
          <p:nvPr/>
        </p:nvSpPr>
        <p:spPr>
          <a:xfrm>
            <a:off x="4082464" y="6137920"/>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spTree>
    <p:extLst>
      <p:ext uri="{BB962C8B-B14F-4D97-AF65-F5344CB8AC3E}">
        <p14:creationId xmlns:p14="http://schemas.microsoft.com/office/powerpoint/2010/main" val="15251592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a:t>SUBESTACIONES TIPO PATIO</a:t>
            </a:r>
            <a:endParaRPr lang="es-CO" dirty="0"/>
          </a:p>
        </p:txBody>
      </p:sp>
      <p:sp>
        <p:nvSpPr>
          <p:cNvPr id="5" name="4 CuadroTexto"/>
          <p:cNvSpPr txBox="1"/>
          <p:nvPr/>
        </p:nvSpPr>
        <p:spPr>
          <a:xfrm>
            <a:off x="5508104" y="1916832"/>
            <a:ext cx="2952328" cy="2862322"/>
          </a:xfrm>
          <a:prstGeom prst="rect">
            <a:avLst/>
          </a:prstGeom>
          <a:noFill/>
        </p:spPr>
        <p:txBody>
          <a:bodyPr wrap="square" rtlCol="0">
            <a:spAutoFit/>
          </a:bodyPr>
          <a:lstStyle/>
          <a:p>
            <a:r>
              <a:rPr lang="es-CO" dirty="0"/>
              <a:t>Las subestaciones tipo patio son empleadas a la intemperie en algunas industrias, habitualmente son alimentadas por redes subterráneas a 34,5 kV y en el lado de baja tensión se pueden manejar niveles de tensión según la necesidad del usuario.</a:t>
            </a:r>
          </a:p>
        </p:txBody>
      </p:sp>
      <p:pic>
        <p:nvPicPr>
          <p:cNvPr id="2050" name="Picture 2" descr="http://www.javierbotero.com/Javier_Botero/SUBESTACIONES_files/Subestacion%20tipo%20exterior%20%28encapsulada%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196752"/>
            <a:ext cx="4320480" cy="436436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javierbotero.com/Javier_Botero/SUBESTACIONES_files/Subestacion%20tipo%20convencional%20%28exterior%2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67" y="1196752"/>
            <a:ext cx="5092862" cy="4364368"/>
          </a:xfrm>
          <a:prstGeom prst="rect">
            <a:avLst/>
          </a:prstGeom>
          <a:noFill/>
          <a:extLst>
            <a:ext uri="{909E8E84-426E-40DD-AFC4-6F175D3DCCD1}">
              <a14:hiddenFill xmlns:a14="http://schemas.microsoft.com/office/drawing/2010/main">
                <a:solidFill>
                  <a:srgbClr val="FFFFFF"/>
                </a:solidFill>
              </a14:hiddenFill>
            </a:ext>
          </a:extLst>
        </p:spPr>
      </p:pic>
      <p:sp>
        <p:nvSpPr>
          <p:cNvPr id="7" name="6 Flecha derecha">
            <a:hlinkClick r:id="rId5" action="ppaction://hlinksldjump"/>
          </p:cNvPr>
          <p:cNvSpPr/>
          <p:nvPr/>
        </p:nvSpPr>
        <p:spPr>
          <a:xfrm>
            <a:off x="7524328" y="58897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6" action="ppaction://hlinksldjump"/>
          </p:cNvPr>
          <p:cNvSpPr/>
          <p:nvPr/>
        </p:nvSpPr>
        <p:spPr>
          <a:xfrm>
            <a:off x="5520498" y="5949280"/>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sp>
        <p:nvSpPr>
          <p:cNvPr id="9" name="8 Flecha derecha">
            <a:hlinkClick r:id="rId7" action="ppaction://hlinksldjump"/>
          </p:cNvPr>
          <p:cNvSpPr/>
          <p:nvPr/>
        </p:nvSpPr>
        <p:spPr>
          <a:xfrm>
            <a:off x="3995936" y="580526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a:t>
            </a:r>
            <a:endParaRPr lang="es-CO" dirty="0"/>
          </a:p>
        </p:txBody>
      </p:sp>
    </p:spTree>
    <p:extLst>
      <p:ext uri="{BB962C8B-B14F-4D97-AF65-F5344CB8AC3E}">
        <p14:creationId xmlns:p14="http://schemas.microsoft.com/office/powerpoint/2010/main" val="4077779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054"/>
                                        </p:tgtEl>
                                      </p:cBhvr>
                                    </p:animEffect>
                                    <p:set>
                                      <p:cBhvr>
                                        <p:cTn id="7" dur="1" fill="hold">
                                          <p:stCondLst>
                                            <p:cond delay="499"/>
                                          </p:stCondLst>
                                        </p:cTn>
                                        <p:tgtEl>
                                          <p:spTgt spid="20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p:spPr>
        <p:txBody>
          <a:bodyPr>
            <a:noAutofit/>
          </a:bodyPr>
          <a:lstStyle/>
          <a:p>
            <a:pPr algn="ctr"/>
            <a:r>
              <a:rPr lang="es-CO" sz="4000" dirty="0"/>
              <a:t>Potencias nominales de transformadores </a:t>
            </a:r>
            <a:br>
              <a:rPr lang="es-CO" sz="4000" dirty="0"/>
            </a:br>
            <a:r>
              <a:rPr lang="es-CO" sz="4000" dirty="0"/>
              <a:t>instalados en subestación de patio urbana en Colombia</a:t>
            </a:r>
          </a:p>
        </p:txBody>
      </p:sp>
      <p:pic>
        <p:nvPicPr>
          <p:cNvPr id="6" name="5 Marcador de contenido" descr=".:: Curso Virtual de Redes Eléctricas U.D. - Google Chrome"/>
          <p:cNvPicPr>
            <a:picLocks noGrp="1" noChangeAspect="1"/>
          </p:cNvPicPr>
          <p:nvPr>
            <p:ph idx="1"/>
          </p:nvPr>
        </p:nvPicPr>
        <p:blipFill rotWithShape="1">
          <a:blip r:embed="rId2">
            <a:extLst>
              <a:ext uri="{28A0092B-C50C-407E-A947-70E740481C1C}">
                <a14:useLocalDpi xmlns:a14="http://schemas.microsoft.com/office/drawing/2010/main" val="0"/>
              </a:ext>
            </a:extLst>
          </a:blip>
          <a:srcRect l="34833" t="24830" r="24427" b="32766"/>
          <a:stretch/>
        </p:blipFill>
        <p:spPr>
          <a:xfrm>
            <a:off x="395536" y="1761272"/>
            <a:ext cx="8136904" cy="4092922"/>
          </a:xfrm>
        </p:spPr>
      </p:pic>
      <p:sp>
        <p:nvSpPr>
          <p:cNvPr id="5" name="4 Flecha derecha">
            <a:hlinkClick r:id="rId3" action="ppaction://hlinksldjump"/>
          </p:cNvPr>
          <p:cNvSpPr/>
          <p:nvPr/>
        </p:nvSpPr>
        <p:spPr>
          <a:xfrm>
            <a:off x="7812360" y="610054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4" action="ppaction://hlinksldjump"/>
          </p:cNvPr>
          <p:cNvSpPr/>
          <p:nvPr/>
        </p:nvSpPr>
        <p:spPr>
          <a:xfrm>
            <a:off x="5652120" y="6100544"/>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sp>
        <p:nvSpPr>
          <p:cNvPr id="9" name="8 Flecha derecha">
            <a:hlinkClick r:id="rId5" action="ppaction://hlinksldjump"/>
          </p:cNvPr>
          <p:cNvSpPr/>
          <p:nvPr/>
        </p:nvSpPr>
        <p:spPr>
          <a:xfrm>
            <a:off x="3991683" y="595652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a:t>
            </a:r>
            <a:endParaRPr lang="es-CO" dirty="0"/>
          </a:p>
        </p:txBody>
      </p:sp>
    </p:spTree>
    <p:extLst>
      <p:ext uri="{BB962C8B-B14F-4D97-AF65-F5344CB8AC3E}">
        <p14:creationId xmlns:p14="http://schemas.microsoft.com/office/powerpoint/2010/main" val="7983426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a:t>SUBESTACIÓN PEDESTAL</a:t>
            </a:r>
            <a:endParaRPr lang="es-CO" dirty="0"/>
          </a:p>
        </p:txBody>
      </p:sp>
      <p:sp>
        <p:nvSpPr>
          <p:cNvPr id="5" name="4 CuadroTexto"/>
          <p:cNvSpPr txBox="1"/>
          <p:nvPr/>
        </p:nvSpPr>
        <p:spPr>
          <a:xfrm>
            <a:off x="4788024" y="1988840"/>
            <a:ext cx="3672408" cy="3970318"/>
          </a:xfrm>
          <a:prstGeom prst="rect">
            <a:avLst/>
          </a:prstGeom>
          <a:noFill/>
        </p:spPr>
        <p:txBody>
          <a:bodyPr wrap="square" rtlCol="0">
            <a:spAutoFit/>
          </a:bodyPr>
          <a:lstStyle/>
          <a:p>
            <a:r>
              <a:rPr lang="es-CO" dirty="0"/>
              <a:t>La subestación de pedestal está conformada por dos gabinetes, uno en el que se encuentra alojado el transformador el cual lleva sus protecciones internas y otro para la caja de maniobras, estos gabinetes cuentan con cerradura que impiden el ingreso de personal no autorizado. La subestación de pedestal debe contar con una puesta tierra a la que se conectan las partes metálicas de la subestación, al neutro del transformador y la tierra de los descargadores de sobretensión.</a:t>
            </a:r>
          </a:p>
        </p:txBody>
      </p:sp>
      <p:pic>
        <p:nvPicPr>
          <p:cNvPr id="11" name="10 Imagen" descr="Transformador Tipo Pedestal - Google Chrome"/>
          <p:cNvPicPr>
            <a:picLocks noChangeAspect="1"/>
          </p:cNvPicPr>
          <p:nvPr/>
        </p:nvPicPr>
        <p:blipFill rotWithShape="1">
          <a:blip r:embed="rId2">
            <a:extLst>
              <a:ext uri="{28A0092B-C50C-407E-A947-70E740481C1C}">
                <a14:useLocalDpi xmlns:a14="http://schemas.microsoft.com/office/drawing/2010/main" val="0"/>
              </a:ext>
            </a:extLst>
          </a:blip>
          <a:srcRect l="52362" t="23707" r="15970" b="38977"/>
          <a:stretch/>
        </p:blipFill>
        <p:spPr>
          <a:xfrm>
            <a:off x="393190" y="1721882"/>
            <a:ext cx="4106801" cy="4011374"/>
          </a:xfrm>
          <a:prstGeom prst="rect">
            <a:avLst/>
          </a:prstGeom>
        </p:spPr>
      </p:pic>
      <p:pic>
        <p:nvPicPr>
          <p:cNvPr id="8" name="9 Marcador de contenido" descr="Transformador Tipo Pedestal - Google Chrome"/>
          <p:cNvPicPr>
            <a:picLocks noGrp="1" noChangeAspect="1"/>
          </p:cNvPicPr>
          <p:nvPr>
            <p:ph idx="1"/>
          </p:nvPr>
        </p:nvPicPr>
        <p:blipFill rotWithShape="1">
          <a:blip r:embed="rId3">
            <a:extLst>
              <a:ext uri="{28A0092B-C50C-407E-A947-70E740481C1C}">
                <a14:useLocalDpi xmlns:a14="http://schemas.microsoft.com/office/drawing/2010/main" val="0"/>
              </a:ext>
            </a:extLst>
          </a:blip>
          <a:srcRect l="29436" t="22683" r="48082" b="36831"/>
          <a:stretch/>
        </p:blipFill>
        <p:spPr>
          <a:xfrm>
            <a:off x="333501" y="1721882"/>
            <a:ext cx="4119728" cy="4011374"/>
          </a:xfrm>
        </p:spPr>
      </p:pic>
      <p:sp>
        <p:nvSpPr>
          <p:cNvPr id="9" name="8 Flecha derecha">
            <a:hlinkClick r:id="rId4" action="ppaction://hlinksldjump"/>
          </p:cNvPr>
          <p:cNvSpPr/>
          <p:nvPr/>
        </p:nvSpPr>
        <p:spPr>
          <a:xfrm>
            <a:off x="7992380" y="5987453"/>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10" name="9 Flecha derecha">
            <a:hlinkClick r:id="rId5" action="ppaction://hlinksldjump"/>
          </p:cNvPr>
          <p:cNvSpPr/>
          <p:nvPr/>
        </p:nvSpPr>
        <p:spPr>
          <a:xfrm>
            <a:off x="3563887" y="5987453"/>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sp>
        <p:nvSpPr>
          <p:cNvPr id="12" name="11 Flecha derecha">
            <a:hlinkClick r:id="rId6" action="ppaction://hlinksldjump"/>
          </p:cNvPr>
          <p:cNvSpPr/>
          <p:nvPr/>
        </p:nvSpPr>
        <p:spPr>
          <a:xfrm>
            <a:off x="2433391" y="5991007"/>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a:t>
            </a:r>
            <a:endParaRPr lang="es-CO" dirty="0"/>
          </a:p>
        </p:txBody>
      </p:sp>
    </p:spTree>
    <p:extLst>
      <p:ext uri="{BB962C8B-B14F-4D97-AF65-F5344CB8AC3E}">
        <p14:creationId xmlns:p14="http://schemas.microsoft.com/office/powerpoint/2010/main" val="230376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Características de subestación pedestal</a:t>
            </a:r>
            <a:endParaRPr lang="es-CO" dirty="0"/>
          </a:p>
        </p:txBody>
      </p:sp>
      <p:sp>
        <p:nvSpPr>
          <p:cNvPr id="3" name="2 Marcador de contenido"/>
          <p:cNvSpPr>
            <a:spLocks noGrp="1"/>
          </p:cNvSpPr>
          <p:nvPr>
            <p:ph idx="1"/>
          </p:nvPr>
        </p:nvSpPr>
        <p:spPr/>
        <p:txBody>
          <a:bodyPr>
            <a:normAutofit fontScale="85000" lnSpcReduction="20000"/>
          </a:bodyPr>
          <a:lstStyle/>
          <a:p>
            <a:r>
              <a:rPr lang="es-CO" dirty="0" smtClean="0"/>
              <a:t>Transformadores </a:t>
            </a:r>
            <a:r>
              <a:rPr lang="es-CO" dirty="0"/>
              <a:t>tipo trifásico para potencias desde 45 y hasta 1000 kVA.</a:t>
            </a:r>
          </a:p>
          <a:p>
            <a:r>
              <a:rPr lang="es-CO" dirty="0" smtClean="0"/>
              <a:t>Voltaje </a:t>
            </a:r>
            <a:r>
              <a:rPr lang="es-CO" dirty="0"/>
              <a:t>Alta Tensión desde 10,5 y hasta 24,9 kV.</a:t>
            </a:r>
          </a:p>
          <a:p>
            <a:r>
              <a:rPr lang="es-CO" dirty="0" smtClean="0"/>
              <a:t>Voltaje </a:t>
            </a:r>
            <a:r>
              <a:rPr lang="es-CO" dirty="0"/>
              <a:t>Baja Tensión hasta 480 Y / 277 V en vacío.</a:t>
            </a:r>
          </a:p>
          <a:p>
            <a:r>
              <a:rPr lang="es-CO" dirty="0" smtClean="0"/>
              <a:t>65° </a:t>
            </a:r>
            <a:r>
              <a:rPr lang="es-CO" dirty="0"/>
              <a:t>C aumento de Temperatura.</a:t>
            </a:r>
          </a:p>
          <a:p>
            <a:r>
              <a:rPr lang="es-CO" dirty="0" smtClean="0"/>
              <a:t>Frecuencia </a:t>
            </a:r>
            <a:r>
              <a:rPr lang="es-CO" dirty="0"/>
              <a:t>de 60 Hz ó 50 Hz.</a:t>
            </a:r>
          </a:p>
          <a:p>
            <a:r>
              <a:rPr lang="es-CO" dirty="0" smtClean="0"/>
              <a:t>Diseño </a:t>
            </a:r>
            <a:r>
              <a:rPr lang="es-CO" dirty="0"/>
              <a:t>bajo norma ANSI, ICONTEC y CODENSA.</a:t>
            </a:r>
          </a:p>
          <a:p>
            <a:r>
              <a:rPr lang="es-CO" dirty="0" smtClean="0"/>
              <a:t>Transformadores </a:t>
            </a:r>
            <a:r>
              <a:rPr lang="es-CO" dirty="0"/>
              <a:t>monofásicos y trifásicos.</a:t>
            </a:r>
          </a:p>
          <a:p>
            <a:r>
              <a:rPr lang="es-CO" dirty="0" smtClean="0"/>
              <a:t>Para </a:t>
            </a:r>
            <a:r>
              <a:rPr lang="es-CO" dirty="0"/>
              <a:t>sistemas radiales o en anillo.</a:t>
            </a:r>
          </a:p>
        </p:txBody>
      </p:sp>
      <p:sp>
        <p:nvSpPr>
          <p:cNvPr id="5" name="4 Flecha derecha">
            <a:hlinkClick r:id="rId2" action="ppaction://hlinksldjump"/>
          </p:cNvPr>
          <p:cNvSpPr/>
          <p:nvPr/>
        </p:nvSpPr>
        <p:spPr>
          <a:xfrm>
            <a:off x="7668344" y="5949279"/>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3" action="ppaction://hlinksldjump"/>
          </p:cNvPr>
          <p:cNvSpPr/>
          <p:nvPr/>
        </p:nvSpPr>
        <p:spPr>
          <a:xfrm>
            <a:off x="5580112" y="6093295"/>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sp>
        <p:nvSpPr>
          <p:cNvPr id="7" name="6 Flecha derecha">
            <a:hlinkClick r:id="rId4" action="ppaction://hlinksldjump"/>
          </p:cNvPr>
          <p:cNvSpPr/>
          <p:nvPr/>
        </p:nvSpPr>
        <p:spPr>
          <a:xfrm>
            <a:off x="3995936" y="6021287"/>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a:t>
            </a:r>
            <a:endParaRPr lang="es-CO" dirty="0"/>
          </a:p>
        </p:txBody>
      </p:sp>
    </p:spTree>
    <p:extLst>
      <p:ext uri="{BB962C8B-B14F-4D97-AF65-F5344CB8AC3E}">
        <p14:creationId xmlns:p14="http://schemas.microsoft.com/office/powerpoint/2010/main" val="42850174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a:t>SUBESTACIONES CAPSULADAS</a:t>
            </a:r>
            <a:endParaRPr lang="es-CO" dirty="0"/>
          </a:p>
        </p:txBody>
      </p:sp>
      <p:sp>
        <p:nvSpPr>
          <p:cNvPr id="8" name="7 CuadroTexto"/>
          <p:cNvSpPr txBox="1"/>
          <p:nvPr/>
        </p:nvSpPr>
        <p:spPr>
          <a:xfrm>
            <a:off x="5364088" y="1628800"/>
            <a:ext cx="3456384" cy="4247317"/>
          </a:xfrm>
          <a:prstGeom prst="rect">
            <a:avLst/>
          </a:prstGeom>
          <a:noFill/>
        </p:spPr>
        <p:txBody>
          <a:bodyPr wrap="square" rtlCol="0">
            <a:spAutoFit/>
          </a:bodyPr>
          <a:lstStyle/>
          <a:p>
            <a:r>
              <a:rPr lang="es-CO" dirty="0"/>
              <a:t>Las subestaciones o centros de transformación capsuladas, son aquellas en las que existe un recinto cerrado en el cual se encuentran alojadas varias celdas, una de ellas destinada para el transformador de distribución, una celda para el equipo de protección y maniobra, es decir el seccionador tripolar de trabajo bajo carga con nivel de aislamiento de 15 kV; otra celda alberga el grupo de medida compuesto por los transformadores de potencial y de corriente.</a:t>
            </a:r>
          </a:p>
        </p:txBody>
      </p:sp>
      <p:pic>
        <p:nvPicPr>
          <p:cNvPr id="10" name="6 Marcador de contenido" descr="Subestación - Productos Media Tensión - - Industrias Ectricol S.A.S. - Google Chrome"/>
          <p:cNvPicPr>
            <a:picLocks noChangeAspect="1"/>
          </p:cNvPicPr>
          <p:nvPr/>
        </p:nvPicPr>
        <p:blipFill rotWithShape="1">
          <a:blip r:embed="rId2">
            <a:extLst>
              <a:ext uri="{28A0092B-C50C-407E-A947-70E740481C1C}">
                <a14:useLocalDpi xmlns:a14="http://schemas.microsoft.com/office/drawing/2010/main" val="0"/>
              </a:ext>
            </a:extLst>
          </a:blip>
          <a:srcRect l="22305" t="44153" r="63433" b="20269"/>
          <a:stretch/>
        </p:blipFill>
        <p:spPr>
          <a:xfrm>
            <a:off x="436985" y="1628800"/>
            <a:ext cx="3441532" cy="4109409"/>
          </a:xfrm>
          <a:prstGeom prst="rect">
            <a:avLst/>
          </a:prstGeom>
        </p:spPr>
      </p:pic>
      <p:pic>
        <p:nvPicPr>
          <p:cNvPr id="11" name="10 Imagen" descr="Subestación - Productos Media Tensión - - Industrias Ectricol S.A.S. - Google Chrome"/>
          <p:cNvPicPr>
            <a:picLocks noChangeAspect="1"/>
          </p:cNvPicPr>
          <p:nvPr/>
        </p:nvPicPr>
        <p:blipFill rotWithShape="1">
          <a:blip r:embed="rId3">
            <a:extLst>
              <a:ext uri="{28A0092B-C50C-407E-A947-70E740481C1C}">
                <a14:useLocalDpi xmlns:a14="http://schemas.microsoft.com/office/drawing/2010/main" val="0"/>
              </a:ext>
            </a:extLst>
          </a:blip>
          <a:srcRect l="39403" t="43582" r="46388" b="21085"/>
          <a:stretch/>
        </p:blipFill>
        <p:spPr>
          <a:xfrm>
            <a:off x="354075" y="1369978"/>
            <a:ext cx="3888432" cy="4627051"/>
          </a:xfrm>
          <a:prstGeom prst="rect">
            <a:avLst/>
          </a:prstGeom>
        </p:spPr>
      </p:pic>
      <p:sp>
        <p:nvSpPr>
          <p:cNvPr id="7" name="6 Flecha derecha">
            <a:hlinkClick r:id="rId4" action="ppaction://hlinksldjump"/>
          </p:cNvPr>
          <p:cNvSpPr/>
          <p:nvPr/>
        </p:nvSpPr>
        <p:spPr>
          <a:xfrm>
            <a:off x="7777822" y="613465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12" name="11 Flecha derecha">
            <a:hlinkClick r:id="rId5" action="ppaction://hlinksldjump"/>
          </p:cNvPr>
          <p:cNvSpPr/>
          <p:nvPr/>
        </p:nvSpPr>
        <p:spPr>
          <a:xfrm>
            <a:off x="3878517" y="6134654"/>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sp>
        <p:nvSpPr>
          <p:cNvPr id="13" name="12 Flecha derecha">
            <a:hlinkClick r:id="rId6" action="ppaction://hlinksldjump"/>
          </p:cNvPr>
          <p:cNvSpPr/>
          <p:nvPr/>
        </p:nvSpPr>
        <p:spPr>
          <a:xfrm>
            <a:off x="2555776" y="6106677"/>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a:t>
            </a:r>
            <a:endParaRPr lang="es-CO" dirty="0"/>
          </a:p>
        </p:txBody>
      </p:sp>
    </p:spTree>
    <p:extLst>
      <p:ext uri="{BB962C8B-B14F-4D97-AF65-F5344CB8AC3E}">
        <p14:creationId xmlns:p14="http://schemas.microsoft.com/office/powerpoint/2010/main" val="695377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smtClean="0"/>
              <a:t>CARACTERISTICAS NOMINALES DE LA SUBESTACIÓN ENCAPSULADA</a:t>
            </a:r>
            <a:endParaRPr lang="es-CO" dirty="0"/>
          </a:p>
        </p:txBody>
      </p:sp>
      <p:pic>
        <p:nvPicPr>
          <p:cNvPr id="4" name="3 Marcador de contenido" descr="www.ceaconline.org/documentos/Subestaciones_Electricas_Encapsuladas.pdf - Google Chrome"/>
          <p:cNvPicPr>
            <a:picLocks noGrp="1" noChangeAspect="1"/>
          </p:cNvPicPr>
          <p:nvPr>
            <p:ph idx="1"/>
          </p:nvPr>
        </p:nvPicPr>
        <p:blipFill rotWithShape="1">
          <a:blip r:embed="rId2">
            <a:extLst>
              <a:ext uri="{28A0092B-C50C-407E-A947-70E740481C1C}">
                <a14:useLocalDpi xmlns:a14="http://schemas.microsoft.com/office/drawing/2010/main" val="0"/>
              </a:ext>
            </a:extLst>
          </a:blip>
          <a:srcRect l="50352" t="26461" r="17725" b="35375"/>
          <a:stretch/>
        </p:blipFill>
        <p:spPr>
          <a:xfrm>
            <a:off x="1835696" y="1988840"/>
            <a:ext cx="5536433" cy="3578801"/>
          </a:xfrm>
        </p:spPr>
      </p:pic>
      <p:sp>
        <p:nvSpPr>
          <p:cNvPr id="6" name="5 Flecha derecha">
            <a:hlinkClick r:id="rId3" action="ppaction://hlinksldjump"/>
          </p:cNvPr>
          <p:cNvSpPr/>
          <p:nvPr/>
        </p:nvSpPr>
        <p:spPr>
          <a:xfrm>
            <a:off x="7524328"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5364088" y="602128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sp>
        <p:nvSpPr>
          <p:cNvPr id="8" name="7 Flecha derecha">
            <a:hlinkClick r:id="rId5" action="ppaction://hlinksldjump"/>
          </p:cNvPr>
          <p:cNvSpPr/>
          <p:nvPr/>
        </p:nvSpPr>
        <p:spPr>
          <a:xfrm>
            <a:off x="3275856" y="580526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a:t>
            </a:r>
            <a:endParaRPr lang="es-CO" dirty="0"/>
          </a:p>
        </p:txBody>
      </p:sp>
    </p:spTree>
    <p:extLst>
      <p:ext uri="{BB962C8B-B14F-4D97-AF65-F5344CB8AC3E}">
        <p14:creationId xmlns:p14="http://schemas.microsoft.com/office/powerpoint/2010/main" val="937671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a:t>SUBESTACIONES TIPO LOCAL</a:t>
            </a:r>
            <a:endParaRPr lang="es-CO" dirty="0"/>
          </a:p>
        </p:txBody>
      </p:sp>
      <p:pic>
        <p:nvPicPr>
          <p:cNvPr id="4" name="3 Marcador de contenido" descr=".:: Curso Virtual de Redes Eléctricas U.D. - Google Chrome"/>
          <p:cNvPicPr>
            <a:picLocks noGrp="1" noChangeAspect="1"/>
          </p:cNvPicPr>
          <p:nvPr>
            <p:ph idx="1"/>
          </p:nvPr>
        </p:nvPicPr>
        <p:blipFill rotWithShape="1">
          <a:blip r:embed="rId2">
            <a:extLst>
              <a:ext uri="{28A0092B-C50C-407E-A947-70E740481C1C}">
                <a14:useLocalDpi xmlns:a14="http://schemas.microsoft.com/office/drawing/2010/main" val="0"/>
              </a:ext>
            </a:extLst>
          </a:blip>
          <a:srcRect l="58586" t="48182" r="28788" b="17257"/>
          <a:stretch/>
        </p:blipFill>
        <p:spPr>
          <a:xfrm>
            <a:off x="971600" y="1412776"/>
            <a:ext cx="3528392" cy="4464496"/>
          </a:xfrm>
        </p:spPr>
      </p:pic>
      <p:sp>
        <p:nvSpPr>
          <p:cNvPr id="5" name="4 CuadroTexto"/>
          <p:cNvSpPr txBox="1"/>
          <p:nvPr/>
        </p:nvSpPr>
        <p:spPr>
          <a:xfrm>
            <a:off x="5004048" y="1700808"/>
            <a:ext cx="3528392" cy="3170099"/>
          </a:xfrm>
          <a:prstGeom prst="rect">
            <a:avLst/>
          </a:prstGeom>
          <a:noFill/>
        </p:spPr>
        <p:txBody>
          <a:bodyPr wrap="square" rtlCol="0">
            <a:spAutoFit/>
          </a:bodyPr>
          <a:lstStyle/>
          <a:p>
            <a:r>
              <a:rPr lang="es-CO" sz="2000" dirty="0"/>
              <a:t>Las subestaciones tipo local en la actualidad no son permitidas, debido al peligro latente al que esta expuesto el personal, ya que tanto el transformador de distribución, los seccionadores de operación bajo carga o el barraje, se encuentran a la vista en el interior de un recinto cerrado de 3.5X2.5X3 m.</a:t>
            </a:r>
          </a:p>
        </p:txBody>
      </p:sp>
      <p:sp>
        <p:nvSpPr>
          <p:cNvPr id="7" name="6 Flecha derecha">
            <a:hlinkClick r:id="rId3" action="ppaction://hlinksldjump"/>
          </p:cNvPr>
          <p:cNvSpPr/>
          <p:nvPr/>
        </p:nvSpPr>
        <p:spPr>
          <a:xfrm>
            <a:off x="7602274"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4" action="ppaction://hlinksldjump"/>
          </p:cNvPr>
          <p:cNvSpPr/>
          <p:nvPr/>
        </p:nvSpPr>
        <p:spPr>
          <a:xfrm>
            <a:off x="5580112" y="5970726"/>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sp>
        <p:nvSpPr>
          <p:cNvPr id="9" name="8 Flecha derecha">
            <a:hlinkClick r:id="rId5" action="ppaction://hlinksldjump"/>
          </p:cNvPr>
          <p:cNvSpPr/>
          <p:nvPr/>
        </p:nvSpPr>
        <p:spPr>
          <a:xfrm>
            <a:off x="3707904" y="596603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a:t>
            </a:r>
            <a:endParaRPr lang="es-CO" dirty="0"/>
          </a:p>
        </p:txBody>
      </p:sp>
    </p:spTree>
    <p:extLst>
      <p:ext uri="{BB962C8B-B14F-4D97-AF65-F5344CB8AC3E}">
        <p14:creationId xmlns:p14="http://schemas.microsoft.com/office/powerpoint/2010/main" val="40892617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a:t>SUBESTACIÓN SUBTERRÁNEA</a:t>
            </a:r>
            <a:endParaRPr lang="es-CO" dirty="0"/>
          </a:p>
        </p:txBody>
      </p:sp>
      <p:sp>
        <p:nvSpPr>
          <p:cNvPr id="7" name="6 CuadroTexto"/>
          <p:cNvSpPr txBox="1"/>
          <p:nvPr/>
        </p:nvSpPr>
        <p:spPr>
          <a:xfrm>
            <a:off x="5004048" y="1988840"/>
            <a:ext cx="3528392" cy="3970318"/>
          </a:xfrm>
          <a:prstGeom prst="rect">
            <a:avLst/>
          </a:prstGeom>
          <a:noFill/>
        </p:spPr>
        <p:txBody>
          <a:bodyPr wrap="square" rtlCol="0">
            <a:spAutoFit/>
          </a:bodyPr>
          <a:lstStyle/>
          <a:p>
            <a:r>
              <a:rPr lang="es-CO" dirty="0"/>
              <a:t>La subestación subterránea se instala bajo el nivel del piso en andenes, zonas verdes, o en un predio particular, están conformadas por dos bóvedas una para el transformador y otra para el seccionador de maniobras, estas se encuentran unidas por un banco de ductos. El seccionador debe ser de tipo inundable de operación bajo carga de 200 A, debe contar con codos premoldeados sin partes vivas expuestas, para la conexión de los terminales de media tensión.</a:t>
            </a:r>
          </a:p>
        </p:txBody>
      </p:sp>
      <p:pic>
        <p:nvPicPr>
          <p:cNvPr id="3" name="2 Imagen" descr="Electricidad 6IM4: SUBESTACION SUBTERRANEA O TIPO POZO. - Google Chrome"/>
          <p:cNvPicPr>
            <a:picLocks noChangeAspect="1"/>
          </p:cNvPicPr>
          <p:nvPr/>
        </p:nvPicPr>
        <p:blipFill rotWithShape="1">
          <a:blip r:embed="rId3">
            <a:extLst>
              <a:ext uri="{28A0092B-C50C-407E-A947-70E740481C1C}">
                <a14:useLocalDpi xmlns:a14="http://schemas.microsoft.com/office/drawing/2010/main" val="0"/>
              </a:ext>
            </a:extLst>
          </a:blip>
          <a:srcRect l="40747" t="36619" r="40754" b="38977"/>
          <a:stretch/>
        </p:blipFill>
        <p:spPr>
          <a:xfrm>
            <a:off x="606337" y="1628800"/>
            <a:ext cx="4181687" cy="4198596"/>
          </a:xfrm>
          <a:prstGeom prst="rect">
            <a:avLst/>
          </a:prstGeom>
        </p:spPr>
      </p:pic>
      <p:pic>
        <p:nvPicPr>
          <p:cNvPr id="4" name="3 Imagen" descr="Electricidad 6IM4: SUBESTACION SUBTERRANEA O TIPO POZO. - Google Chrome"/>
          <p:cNvPicPr>
            <a:picLocks noChangeAspect="1"/>
          </p:cNvPicPr>
          <p:nvPr/>
        </p:nvPicPr>
        <p:blipFill rotWithShape="1">
          <a:blip r:embed="rId4">
            <a:extLst>
              <a:ext uri="{28A0092B-C50C-407E-A947-70E740481C1C}">
                <a14:useLocalDpi xmlns:a14="http://schemas.microsoft.com/office/drawing/2010/main" val="0"/>
              </a:ext>
            </a:extLst>
          </a:blip>
          <a:srcRect l="40896" t="36406" r="40746" b="38976"/>
          <a:stretch/>
        </p:blipFill>
        <p:spPr>
          <a:xfrm>
            <a:off x="539731" y="1628801"/>
            <a:ext cx="4314897" cy="4198595"/>
          </a:xfrm>
          <a:prstGeom prst="rect">
            <a:avLst/>
          </a:prstGeom>
        </p:spPr>
      </p:pic>
      <p:sp>
        <p:nvSpPr>
          <p:cNvPr id="9" name="8 Flecha derecha">
            <a:hlinkClick r:id="rId5" action="ppaction://hlinksldjump"/>
          </p:cNvPr>
          <p:cNvSpPr/>
          <p:nvPr/>
        </p:nvSpPr>
        <p:spPr>
          <a:xfrm>
            <a:off x="8064388" y="597165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10" name="9 Flecha derecha">
            <a:hlinkClick r:id="rId6" action="ppaction://hlinksldjump"/>
          </p:cNvPr>
          <p:cNvSpPr/>
          <p:nvPr/>
        </p:nvSpPr>
        <p:spPr>
          <a:xfrm>
            <a:off x="3131840" y="5949280"/>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sp>
        <p:nvSpPr>
          <p:cNvPr id="11" name="10 Flecha derecha">
            <a:hlinkClick r:id="rId7" action="ppaction://hlinksldjump"/>
          </p:cNvPr>
          <p:cNvSpPr/>
          <p:nvPr/>
        </p:nvSpPr>
        <p:spPr>
          <a:xfrm>
            <a:off x="1761075" y="594928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a:t>
            </a:r>
            <a:endParaRPr lang="es-CO" dirty="0"/>
          </a:p>
        </p:txBody>
      </p:sp>
    </p:spTree>
    <p:extLst>
      <p:ext uri="{BB962C8B-B14F-4D97-AF65-F5344CB8AC3E}">
        <p14:creationId xmlns:p14="http://schemas.microsoft.com/office/powerpoint/2010/main" val="176498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Potencias nominales de subestación subterránea</a:t>
            </a:r>
            <a:endParaRPr lang="es-CO" dirty="0"/>
          </a:p>
        </p:txBody>
      </p:sp>
      <p:sp>
        <p:nvSpPr>
          <p:cNvPr id="3" name="2 Marcador de contenido"/>
          <p:cNvSpPr>
            <a:spLocks noGrp="1"/>
          </p:cNvSpPr>
          <p:nvPr>
            <p:ph idx="1"/>
          </p:nvPr>
        </p:nvSpPr>
        <p:spPr/>
        <p:txBody>
          <a:bodyPr/>
          <a:lstStyle/>
          <a:p>
            <a:pPr marL="0" indent="0">
              <a:buNone/>
            </a:pPr>
            <a:r>
              <a:rPr lang="es-CO" dirty="0"/>
              <a:t>Los transformadores sumergibles deben cumplir la norma ANSI C57.12.24., sus </a:t>
            </a:r>
            <a:r>
              <a:rPr lang="es-CO" dirty="0" smtClean="0"/>
              <a:t>potencias </a:t>
            </a:r>
            <a:r>
              <a:rPr lang="es-CO" dirty="0"/>
              <a:t>normalizadas son 75 kVA, 150 kVA, 225 kVA, 300 kVA, 500 kVA, 750 kVA, </a:t>
            </a:r>
          </a:p>
          <a:p>
            <a:pPr marL="0" indent="0">
              <a:buNone/>
            </a:pPr>
            <a:r>
              <a:rPr lang="es-CO" dirty="0"/>
              <a:t>1000 kVA, 1500 kVA, 2000 kVA y 2500 kVA. El tanque deberá ser fabricado de acero </a:t>
            </a:r>
            <a:r>
              <a:rPr lang="es-CO" dirty="0" smtClean="0"/>
              <a:t>inoxidable </a:t>
            </a:r>
            <a:r>
              <a:rPr lang="es-CO" dirty="0"/>
              <a:t>tipo 304. </a:t>
            </a:r>
          </a:p>
        </p:txBody>
      </p:sp>
      <p:sp>
        <p:nvSpPr>
          <p:cNvPr id="5" name="4 Flecha derecha">
            <a:hlinkClick r:id="rId2" action="ppaction://hlinksldjump"/>
          </p:cNvPr>
          <p:cNvSpPr/>
          <p:nvPr/>
        </p:nvSpPr>
        <p:spPr>
          <a:xfrm>
            <a:off x="7668344"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3" action="ppaction://hlinksldjump"/>
          </p:cNvPr>
          <p:cNvSpPr/>
          <p:nvPr/>
        </p:nvSpPr>
        <p:spPr>
          <a:xfrm>
            <a:off x="5580112" y="5949280"/>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a:t>
            </a:r>
            <a:endParaRPr lang="es-CO" dirty="0"/>
          </a:p>
        </p:txBody>
      </p:sp>
      <p:sp>
        <p:nvSpPr>
          <p:cNvPr id="7" name="6 Flecha derecha">
            <a:hlinkClick r:id="rId4" action="ppaction://hlinksldjump"/>
          </p:cNvPr>
          <p:cNvSpPr/>
          <p:nvPr/>
        </p:nvSpPr>
        <p:spPr>
          <a:xfrm>
            <a:off x="3675568"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a:t>
            </a:r>
            <a:endParaRPr lang="es-CO" dirty="0"/>
          </a:p>
        </p:txBody>
      </p:sp>
    </p:spTree>
    <p:extLst>
      <p:ext uri="{BB962C8B-B14F-4D97-AF65-F5344CB8AC3E}">
        <p14:creationId xmlns:p14="http://schemas.microsoft.com/office/powerpoint/2010/main" val="21388163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t>Acometida</a:t>
            </a:r>
            <a:endParaRPr lang="es-CO" dirty="0"/>
          </a:p>
        </p:txBody>
      </p:sp>
      <p:sp>
        <p:nvSpPr>
          <p:cNvPr id="3" name="2 Marcador de contenido"/>
          <p:cNvSpPr>
            <a:spLocks noGrp="1"/>
          </p:cNvSpPr>
          <p:nvPr>
            <p:ph idx="1"/>
          </p:nvPr>
        </p:nvSpPr>
        <p:spPr>
          <a:xfrm>
            <a:off x="539552" y="4221088"/>
            <a:ext cx="8075240" cy="1944216"/>
          </a:xfrm>
        </p:spPr>
        <p:txBody>
          <a:bodyPr>
            <a:normAutofit fontScale="62500" lnSpcReduction="20000"/>
          </a:bodyPr>
          <a:lstStyle/>
          <a:p>
            <a:pPr marL="0" indent="0">
              <a:buNone/>
            </a:pPr>
            <a:r>
              <a:rPr lang="es-CO" sz="3400" dirty="0" smtClean="0"/>
              <a:t>La </a:t>
            </a:r>
            <a:r>
              <a:rPr lang="es-CO" sz="3400" dirty="0"/>
              <a:t>parte de la instalación eléctrica que se construye desde las </a:t>
            </a:r>
            <a:r>
              <a:rPr lang="es-CO" sz="3400" dirty="0" smtClean="0"/>
              <a:t>redes </a:t>
            </a:r>
            <a:r>
              <a:rPr lang="es-CO" sz="3400" dirty="0"/>
              <a:t>de distribución, hasta las instalaciones del usuario, y estará conformada por los </a:t>
            </a:r>
            <a:r>
              <a:rPr lang="es-CO" sz="3400" dirty="0" smtClean="0"/>
              <a:t>siguientes </a:t>
            </a:r>
            <a:r>
              <a:rPr lang="es-CO" sz="3400" dirty="0"/>
              <a:t>componentes: punto de alimentación, conductores, ductos, tablero general de </a:t>
            </a:r>
            <a:r>
              <a:rPr lang="es-CO" sz="3400" dirty="0" smtClean="0"/>
              <a:t>acometidas</a:t>
            </a:r>
            <a:r>
              <a:rPr lang="es-CO" sz="3400" dirty="0"/>
              <a:t>, interruptor general, armario de medidores o caja para equipo de medición, los </a:t>
            </a:r>
            <a:r>
              <a:rPr lang="es-CO" sz="3400" dirty="0" smtClean="0"/>
              <a:t>cuales </a:t>
            </a:r>
            <a:r>
              <a:rPr lang="es-CO" sz="3400" dirty="0"/>
              <a:t>se muestran en la Norma AE 200. </a:t>
            </a:r>
          </a:p>
          <a:p>
            <a:pPr marL="0" indent="0">
              <a:buNone/>
            </a:pPr>
            <a:endParaRPr lang="es-CO" dirty="0"/>
          </a:p>
        </p:txBody>
      </p:sp>
      <p:pic>
        <p:nvPicPr>
          <p:cNvPr id="5" name="4 Imagen" descr="Instalaciones de Interior. Instalación de Enlace - Google Chrome"/>
          <p:cNvPicPr>
            <a:picLocks noChangeAspect="1"/>
          </p:cNvPicPr>
          <p:nvPr/>
        </p:nvPicPr>
        <p:blipFill rotWithShape="1">
          <a:blip r:embed="rId3">
            <a:extLst>
              <a:ext uri="{28A0092B-C50C-407E-A947-70E740481C1C}">
                <a14:useLocalDpi xmlns:a14="http://schemas.microsoft.com/office/drawing/2010/main" val="0"/>
              </a:ext>
            </a:extLst>
          </a:blip>
          <a:srcRect l="29439" t="36346" r="30561" b="21513"/>
          <a:stretch/>
        </p:blipFill>
        <p:spPr>
          <a:xfrm>
            <a:off x="808469" y="1196752"/>
            <a:ext cx="6768752" cy="2736304"/>
          </a:xfrm>
          <a:prstGeom prst="rect">
            <a:avLst/>
          </a:prstGeom>
        </p:spPr>
      </p:pic>
      <p:sp>
        <p:nvSpPr>
          <p:cNvPr id="7" name="6 Flecha derecha">
            <a:hlinkClick r:id="rId4" action="ppaction://hlinksldjump"/>
          </p:cNvPr>
          <p:cNvSpPr/>
          <p:nvPr/>
        </p:nvSpPr>
        <p:spPr>
          <a:xfrm>
            <a:off x="7607871" y="5905537"/>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5" action="ppaction://hlinksldjump"/>
          </p:cNvPr>
          <p:cNvSpPr/>
          <p:nvPr/>
        </p:nvSpPr>
        <p:spPr>
          <a:xfrm>
            <a:off x="3923928"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25503439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t/>
            </a:r>
            <a:br>
              <a:rPr lang="es-CO" dirty="0"/>
            </a:br>
            <a:r>
              <a:rPr lang="es-CO" b="1" dirty="0" smtClean="0"/>
              <a:t>SECCIONADORES</a:t>
            </a:r>
            <a:endParaRPr lang="es-CO"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058613248"/>
              </p:ext>
            </p:extLst>
          </p:nvPr>
        </p:nvGraphicFramePr>
        <p:xfrm>
          <a:off x="179512" y="3068960"/>
          <a:ext cx="8435280" cy="2553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Flecha derecha">
            <a:hlinkClick r:id="rId7" action="ppaction://hlinksldjump"/>
          </p:cNvPr>
          <p:cNvSpPr/>
          <p:nvPr/>
        </p:nvSpPr>
        <p:spPr>
          <a:xfrm>
            <a:off x="4067944" y="5805264"/>
            <a:ext cx="936104"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 name="4 CuadroTexto"/>
          <p:cNvSpPr txBox="1"/>
          <p:nvPr/>
        </p:nvSpPr>
        <p:spPr>
          <a:xfrm>
            <a:off x="933784" y="1916832"/>
            <a:ext cx="7488832" cy="1200329"/>
          </a:xfrm>
          <a:prstGeom prst="rect">
            <a:avLst/>
          </a:prstGeom>
          <a:noFill/>
        </p:spPr>
        <p:txBody>
          <a:bodyPr wrap="square" rtlCol="0">
            <a:spAutoFit/>
          </a:bodyPr>
          <a:lstStyle/>
          <a:p>
            <a:r>
              <a:rPr lang="es-CO" dirty="0"/>
              <a:t>El seccionador eléctrico es un dispositivo mecánico capaz de mantener aislada una instalación eléctrica de su red de alimentación según una norma. Es un dispositivo de ruptura lenta, puesto que depende de la manipulación de un operario. </a:t>
            </a:r>
          </a:p>
        </p:txBody>
      </p:sp>
      <p:sp>
        <p:nvSpPr>
          <p:cNvPr id="6" name="5 Flecha derecha">
            <a:hlinkClick r:id="rId8" action="ppaction://hlinksldjump"/>
          </p:cNvPr>
          <p:cNvSpPr/>
          <p:nvPr/>
        </p:nvSpPr>
        <p:spPr>
          <a:xfrm>
            <a:off x="7486512" y="58897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24800168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t/>
            </a:r>
            <a:br>
              <a:rPr lang="es-CO" dirty="0"/>
            </a:br>
            <a:r>
              <a:rPr lang="es-CO" dirty="0"/>
              <a:t/>
            </a:r>
            <a:br>
              <a:rPr lang="es-CO" dirty="0"/>
            </a:br>
            <a:r>
              <a:rPr lang="es-CO" dirty="0"/>
              <a:t>Seccionadores de cuchillas giratorias. </a:t>
            </a:r>
            <a:br>
              <a:rPr lang="es-CO" dirty="0"/>
            </a:br>
            <a:r>
              <a:rPr lang="es-CO" dirty="0"/>
              <a:t/>
            </a:r>
            <a:br>
              <a:rPr lang="es-CO" dirty="0"/>
            </a:br>
            <a:endParaRPr lang="es-CO" dirty="0"/>
          </a:p>
        </p:txBody>
      </p:sp>
      <p:sp>
        <p:nvSpPr>
          <p:cNvPr id="3" name="2 Marcador de contenido"/>
          <p:cNvSpPr>
            <a:spLocks noGrp="1"/>
          </p:cNvSpPr>
          <p:nvPr>
            <p:ph idx="1"/>
          </p:nvPr>
        </p:nvSpPr>
        <p:spPr>
          <a:xfrm>
            <a:off x="4139952" y="1600200"/>
            <a:ext cx="4680520" cy="4421087"/>
          </a:xfrm>
        </p:spPr>
        <p:txBody>
          <a:bodyPr>
            <a:normAutofit/>
          </a:bodyPr>
          <a:lstStyle/>
          <a:p>
            <a:pPr marL="0" indent="0">
              <a:buNone/>
            </a:pPr>
            <a:r>
              <a:rPr lang="es-CO" dirty="0"/>
              <a:t>Estos aparatos son los más empleados para tensiones medias, tanto para interior </a:t>
            </a:r>
            <a:r>
              <a:rPr lang="es-CO" dirty="0" smtClean="0"/>
              <a:t>como </a:t>
            </a:r>
            <a:r>
              <a:rPr lang="es-CO" dirty="0"/>
              <a:t>para exterior, pudiendo disponerse de seccionadores unipolares como </a:t>
            </a:r>
            <a:r>
              <a:rPr lang="es-CO" dirty="0" smtClean="0"/>
              <a:t>tripolares</a:t>
            </a:r>
            <a:r>
              <a:rPr lang="es-CO" dirty="0"/>
              <a:t>.</a:t>
            </a:r>
          </a:p>
        </p:txBody>
      </p:sp>
      <p:pic>
        <p:nvPicPr>
          <p:cNvPr id="4" name="3 Imagen" descr="www.frlp.utn.edu.ar/materias/tydee/seccionadores.pdf - Google Chrome"/>
          <p:cNvPicPr>
            <a:picLocks noChangeAspect="1"/>
          </p:cNvPicPr>
          <p:nvPr/>
        </p:nvPicPr>
        <p:blipFill rotWithShape="1">
          <a:blip r:embed="rId2">
            <a:extLst>
              <a:ext uri="{28A0092B-C50C-407E-A947-70E740481C1C}">
                <a14:useLocalDpi xmlns:a14="http://schemas.microsoft.com/office/drawing/2010/main" val="0"/>
              </a:ext>
            </a:extLst>
          </a:blip>
          <a:srcRect l="27463" t="47998" r="55970" b="15012"/>
          <a:stretch/>
        </p:blipFill>
        <p:spPr>
          <a:xfrm>
            <a:off x="683568" y="1484784"/>
            <a:ext cx="2880320" cy="4608512"/>
          </a:xfrm>
          <a:prstGeom prst="rect">
            <a:avLst/>
          </a:prstGeom>
        </p:spPr>
      </p:pic>
      <p:sp>
        <p:nvSpPr>
          <p:cNvPr id="7" name="6 Flecha derecha">
            <a:hlinkClick r:id="rId3" action="ppaction://hlinksldjump"/>
          </p:cNvPr>
          <p:cNvSpPr/>
          <p:nvPr/>
        </p:nvSpPr>
        <p:spPr>
          <a:xfrm>
            <a:off x="7812360" y="5874006"/>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4" action="ppaction://hlinksldjump"/>
          </p:cNvPr>
          <p:cNvSpPr/>
          <p:nvPr/>
        </p:nvSpPr>
        <p:spPr>
          <a:xfrm>
            <a:off x="3923928"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12346194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t/>
            </a:r>
            <a:br>
              <a:rPr lang="es-CO" dirty="0"/>
            </a:br>
            <a:r>
              <a:rPr lang="es-CO" dirty="0"/>
              <a:t/>
            </a:r>
            <a:br>
              <a:rPr lang="es-CO" dirty="0"/>
            </a:br>
            <a:r>
              <a:rPr lang="es-CO" dirty="0"/>
              <a:t>Seccionadores de cuchillas deslizantes. </a:t>
            </a:r>
            <a:br>
              <a:rPr lang="es-CO" dirty="0"/>
            </a:br>
            <a:r>
              <a:rPr lang="es-CO" dirty="0" smtClean="0"/>
              <a:t/>
            </a:r>
            <a:br>
              <a:rPr lang="es-CO" dirty="0" smtClean="0"/>
            </a:br>
            <a:endParaRPr lang="es-CO" dirty="0"/>
          </a:p>
        </p:txBody>
      </p:sp>
      <p:sp>
        <p:nvSpPr>
          <p:cNvPr id="3" name="2 Marcador de contenido"/>
          <p:cNvSpPr>
            <a:spLocks noGrp="1"/>
          </p:cNvSpPr>
          <p:nvPr>
            <p:ph idx="1"/>
          </p:nvPr>
        </p:nvSpPr>
        <p:spPr>
          <a:xfrm>
            <a:off x="4139952" y="1600200"/>
            <a:ext cx="4546848" cy="4637112"/>
          </a:xfrm>
        </p:spPr>
        <p:txBody>
          <a:bodyPr>
            <a:normAutofit fontScale="92500" lnSpcReduction="20000"/>
          </a:bodyPr>
          <a:lstStyle/>
          <a:p>
            <a:pPr marL="0" indent="0">
              <a:buNone/>
            </a:pPr>
            <a:r>
              <a:rPr lang="es-CO" dirty="0"/>
              <a:t>Con una estructura muy similar a la de los seccionadores de cuchillas </a:t>
            </a:r>
            <a:r>
              <a:rPr lang="es-CO" dirty="0" smtClean="0"/>
              <a:t>giratorias, descriptos </a:t>
            </a:r>
            <a:r>
              <a:rPr lang="es-CO" dirty="0"/>
              <a:t>anteriormente, poseen la ventaja de requerir menor espacio en sus </a:t>
            </a:r>
            <a:r>
              <a:rPr lang="es-CO" dirty="0" smtClean="0"/>
              <a:t>maniobras </a:t>
            </a:r>
            <a:r>
              <a:rPr lang="es-CO" dirty="0"/>
              <a:t>dado que sus cuchillas se desplazan: </a:t>
            </a:r>
            <a:r>
              <a:rPr lang="es-CO" dirty="0" smtClean="0"/>
              <a:t>longitudinalmente</a:t>
            </a:r>
            <a:r>
              <a:rPr lang="es-CO" dirty="0"/>
              <a:t>, por lo que se puede instalar en </a:t>
            </a:r>
            <a:r>
              <a:rPr lang="es-CO" dirty="0" smtClean="0"/>
              <a:t>lugares </a:t>
            </a:r>
            <a:r>
              <a:rPr lang="es-CO" dirty="0"/>
              <a:t>más angostos.</a:t>
            </a:r>
          </a:p>
        </p:txBody>
      </p:sp>
      <p:pic>
        <p:nvPicPr>
          <p:cNvPr id="4" name="3 Imagen" descr="www.frlp.utn.edu.ar/materias/tydee/seccionadores.pdf - Google Chrome"/>
          <p:cNvPicPr>
            <a:picLocks noChangeAspect="1"/>
          </p:cNvPicPr>
          <p:nvPr/>
        </p:nvPicPr>
        <p:blipFill rotWithShape="1">
          <a:blip r:embed="rId2">
            <a:extLst>
              <a:ext uri="{28A0092B-C50C-407E-A947-70E740481C1C}">
                <a14:useLocalDpi xmlns:a14="http://schemas.microsoft.com/office/drawing/2010/main" val="0"/>
              </a:ext>
            </a:extLst>
          </a:blip>
          <a:srcRect l="25970" t="38337" r="58955" b="38476"/>
          <a:stretch/>
        </p:blipFill>
        <p:spPr>
          <a:xfrm>
            <a:off x="359666" y="1556792"/>
            <a:ext cx="3542950" cy="3816424"/>
          </a:xfrm>
          <a:prstGeom prst="rect">
            <a:avLst/>
          </a:prstGeom>
        </p:spPr>
      </p:pic>
      <p:sp>
        <p:nvSpPr>
          <p:cNvPr id="6" name="5 Flecha derecha">
            <a:hlinkClick r:id="rId3" action="ppaction://hlinksldjump"/>
          </p:cNvPr>
          <p:cNvSpPr/>
          <p:nvPr/>
        </p:nvSpPr>
        <p:spPr>
          <a:xfrm>
            <a:off x="7884368"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3923928"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24535391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t>Seccionadores de columnas giratorias. </a:t>
            </a:r>
          </a:p>
        </p:txBody>
      </p:sp>
      <p:sp>
        <p:nvSpPr>
          <p:cNvPr id="3" name="2 Marcador de contenido"/>
          <p:cNvSpPr>
            <a:spLocks noGrp="1"/>
          </p:cNvSpPr>
          <p:nvPr>
            <p:ph idx="1"/>
          </p:nvPr>
        </p:nvSpPr>
        <p:spPr>
          <a:xfrm>
            <a:off x="4612942" y="1600200"/>
            <a:ext cx="4073857" cy="4525963"/>
          </a:xfrm>
        </p:spPr>
        <p:txBody>
          <a:bodyPr/>
          <a:lstStyle/>
          <a:p>
            <a:pPr marL="0" indent="0">
              <a:buNone/>
            </a:pPr>
            <a:r>
              <a:rPr lang="es-CO" dirty="0"/>
              <a:t>Este tipo de seccionadores se utiliza en instalaciones de intemperie y con tensiones </a:t>
            </a:r>
            <a:r>
              <a:rPr lang="es-CO" dirty="0" smtClean="0"/>
              <a:t>de </a:t>
            </a:r>
            <a:r>
              <a:rPr lang="es-CO" dirty="0"/>
              <a:t>servicio desde 33 kV hasta 220 kV.</a:t>
            </a:r>
          </a:p>
        </p:txBody>
      </p:sp>
      <p:pic>
        <p:nvPicPr>
          <p:cNvPr id="4" name="3 Imagen" descr="www.frlp.utn.edu.ar/materias/tydee/seccionadores.pdf - Google Chrome"/>
          <p:cNvPicPr>
            <a:picLocks noChangeAspect="1"/>
          </p:cNvPicPr>
          <p:nvPr/>
        </p:nvPicPr>
        <p:blipFill rotWithShape="1">
          <a:blip r:embed="rId2">
            <a:extLst>
              <a:ext uri="{28A0092B-C50C-407E-A947-70E740481C1C}">
                <a14:useLocalDpi xmlns:a14="http://schemas.microsoft.com/office/drawing/2010/main" val="0"/>
              </a:ext>
            </a:extLst>
          </a:blip>
          <a:srcRect l="29254" t="50000" r="31642" b="2314"/>
          <a:stretch/>
        </p:blipFill>
        <p:spPr>
          <a:xfrm>
            <a:off x="611560" y="1628800"/>
            <a:ext cx="3575714" cy="3384376"/>
          </a:xfrm>
          <a:prstGeom prst="rect">
            <a:avLst/>
          </a:prstGeom>
        </p:spPr>
      </p:pic>
      <p:sp>
        <p:nvSpPr>
          <p:cNvPr id="6" name="5 Flecha derecha">
            <a:hlinkClick r:id="rId3" action="ppaction://hlinksldjump"/>
          </p:cNvPr>
          <p:cNvSpPr/>
          <p:nvPr/>
        </p:nvSpPr>
        <p:spPr>
          <a:xfrm>
            <a:off x="7668344"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3923928"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38754605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dirty="0"/>
              <a:t>Seccionadores de pantógrafo. </a:t>
            </a:r>
          </a:p>
        </p:txBody>
      </p:sp>
      <p:sp>
        <p:nvSpPr>
          <p:cNvPr id="3" name="2 Marcador de contenido"/>
          <p:cNvSpPr>
            <a:spLocks noGrp="1"/>
          </p:cNvSpPr>
          <p:nvPr>
            <p:ph idx="1"/>
          </p:nvPr>
        </p:nvSpPr>
        <p:spPr>
          <a:xfrm>
            <a:off x="5148064" y="1600200"/>
            <a:ext cx="3538736" cy="4637112"/>
          </a:xfrm>
        </p:spPr>
        <p:txBody>
          <a:bodyPr>
            <a:normAutofit fontScale="85000" lnSpcReduction="20000"/>
          </a:bodyPr>
          <a:lstStyle/>
          <a:p>
            <a:pPr marL="0" indent="0">
              <a:buNone/>
            </a:pPr>
            <a:r>
              <a:rPr lang="es-CO" dirty="0"/>
              <a:t>Los seccionadores de pantógrafo han sido creados para simplificar la concepción y la </a:t>
            </a:r>
            <a:r>
              <a:rPr lang="es-CO" dirty="0" smtClean="0"/>
              <a:t>realización </a:t>
            </a:r>
            <a:r>
              <a:rPr lang="es-CO" dirty="0"/>
              <a:t>de las instalaciones de distribución de alta tensión en intemperie (se </a:t>
            </a:r>
            <a:r>
              <a:rPr lang="es-CO" dirty="0" smtClean="0"/>
              <a:t>suelen </a:t>
            </a:r>
            <a:r>
              <a:rPr lang="es-CO" dirty="0"/>
              <a:t>utilizar para la conexión entre líneas y barras que se hallan a distinta altura y </a:t>
            </a:r>
            <a:r>
              <a:rPr lang="es-CO" dirty="0" smtClean="0"/>
              <a:t>cruzados </a:t>
            </a:r>
            <a:r>
              <a:rPr lang="es-CO" dirty="0"/>
              <a:t>entre sí).</a:t>
            </a:r>
          </a:p>
        </p:txBody>
      </p:sp>
      <p:pic>
        <p:nvPicPr>
          <p:cNvPr id="5" name="4 Imagen" descr="www.frlp.utn.edu.ar/materias/tydee/seccionadores.pdf - Google Chrome"/>
          <p:cNvPicPr>
            <a:picLocks noChangeAspect="1"/>
          </p:cNvPicPr>
          <p:nvPr/>
        </p:nvPicPr>
        <p:blipFill rotWithShape="1">
          <a:blip r:embed="rId2">
            <a:extLst>
              <a:ext uri="{28A0092B-C50C-407E-A947-70E740481C1C}">
                <a14:useLocalDpi xmlns:a14="http://schemas.microsoft.com/office/drawing/2010/main" val="0"/>
              </a:ext>
            </a:extLst>
          </a:blip>
          <a:srcRect l="27164" t="21499" r="50000" b="11148"/>
          <a:stretch/>
        </p:blipFill>
        <p:spPr>
          <a:xfrm>
            <a:off x="755577" y="1249579"/>
            <a:ext cx="3744416" cy="5051543"/>
          </a:xfrm>
          <a:prstGeom prst="rect">
            <a:avLst/>
          </a:prstGeom>
        </p:spPr>
      </p:pic>
      <p:sp>
        <p:nvSpPr>
          <p:cNvPr id="7" name="6 Flecha derecha">
            <a:hlinkClick r:id="rId3" action="ppaction://hlinksldjump"/>
          </p:cNvPr>
          <p:cNvSpPr/>
          <p:nvPr/>
        </p:nvSpPr>
        <p:spPr>
          <a:xfrm>
            <a:off x="7812360" y="603904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4" action="ppaction://hlinksldjump"/>
          </p:cNvPr>
          <p:cNvSpPr/>
          <p:nvPr/>
        </p:nvSpPr>
        <p:spPr>
          <a:xfrm>
            <a:off x="4517444"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2537018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t>Seccionadores semipantógrafos o tipo rodilla</a:t>
            </a:r>
          </a:p>
        </p:txBody>
      </p:sp>
      <p:sp>
        <p:nvSpPr>
          <p:cNvPr id="3" name="2 Marcador de contenido"/>
          <p:cNvSpPr>
            <a:spLocks noGrp="1"/>
          </p:cNvSpPr>
          <p:nvPr>
            <p:ph idx="1"/>
          </p:nvPr>
        </p:nvSpPr>
        <p:spPr>
          <a:xfrm>
            <a:off x="4067944" y="1556792"/>
            <a:ext cx="4618856" cy="4569371"/>
          </a:xfrm>
        </p:spPr>
        <p:txBody>
          <a:bodyPr>
            <a:normAutofit lnSpcReduction="10000"/>
          </a:bodyPr>
          <a:lstStyle/>
          <a:p>
            <a:pPr marL="0" indent="0">
              <a:buNone/>
            </a:pPr>
            <a:r>
              <a:rPr lang="es-CO" dirty="0"/>
              <a:t>El seccionador tipo rodilla pertenece al grupo de los seccionadores de palanca. </a:t>
            </a:r>
          </a:p>
          <a:p>
            <a:pPr marL="0" indent="0">
              <a:buNone/>
            </a:pPr>
            <a:r>
              <a:rPr lang="es-CO" dirty="0" smtClean="0"/>
              <a:t>El </a:t>
            </a:r>
            <a:r>
              <a:rPr lang="es-CO" dirty="0"/>
              <a:t>brazo del seccionador, que constituye el contacto móvil, se mueve en un plano </a:t>
            </a:r>
            <a:r>
              <a:rPr lang="es-CO" dirty="0" smtClean="0"/>
              <a:t>vertical </a:t>
            </a:r>
            <a:r>
              <a:rPr lang="es-CO" dirty="0"/>
              <a:t>y abierto genera un espacio del aislamiento horizontal.</a:t>
            </a:r>
          </a:p>
        </p:txBody>
      </p:sp>
      <p:pic>
        <p:nvPicPr>
          <p:cNvPr id="4" name="3 Imagen" descr="www.frlp.utn.edu.ar/materias/tydee/seccionadores.pdf - Google Chrome"/>
          <p:cNvPicPr>
            <a:picLocks noChangeAspect="1"/>
          </p:cNvPicPr>
          <p:nvPr/>
        </p:nvPicPr>
        <p:blipFill rotWithShape="1">
          <a:blip r:embed="rId2">
            <a:extLst>
              <a:ext uri="{28A0092B-C50C-407E-A947-70E740481C1C}">
                <a14:useLocalDpi xmlns:a14="http://schemas.microsoft.com/office/drawing/2010/main" val="0"/>
              </a:ext>
            </a:extLst>
          </a:blip>
          <a:srcRect l="31717" t="25088" r="36567" b="37456"/>
          <a:stretch/>
        </p:blipFill>
        <p:spPr>
          <a:xfrm>
            <a:off x="251520" y="2111830"/>
            <a:ext cx="3456384" cy="3744416"/>
          </a:xfrm>
          <a:prstGeom prst="rect">
            <a:avLst/>
          </a:prstGeom>
        </p:spPr>
      </p:pic>
      <p:sp>
        <p:nvSpPr>
          <p:cNvPr id="6" name="5 Flecha derecha">
            <a:hlinkClick r:id="rId3" action="ppaction://hlinksldjump"/>
          </p:cNvPr>
          <p:cNvSpPr/>
          <p:nvPr/>
        </p:nvSpPr>
        <p:spPr>
          <a:xfrm>
            <a:off x="7668344"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3923928"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4107450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b="1" dirty="0" smtClean="0"/>
              <a:t>INTERRUPTOR </a:t>
            </a:r>
            <a:r>
              <a:rPr lang="es-CO" b="1" dirty="0"/>
              <a:t>DE POTENCIA </a:t>
            </a:r>
            <a:endParaRPr lang="es-CO" dirty="0"/>
          </a:p>
        </p:txBody>
      </p:sp>
      <p:sp>
        <p:nvSpPr>
          <p:cNvPr id="3" name="2 Marcador de contenido"/>
          <p:cNvSpPr>
            <a:spLocks noGrp="1"/>
          </p:cNvSpPr>
          <p:nvPr>
            <p:ph idx="1"/>
          </p:nvPr>
        </p:nvSpPr>
        <p:spPr>
          <a:xfrm>
            <a:off x="4499992" y="1600200"/>
            <a:ext cx="4186808" cy="4709120"/>
          </a:xfrm>
        </p:spPr>
        <p:txBody>
          <a:bodyPr>
            <a:normAutofit fontScale="77500" lnSpcReduction="20000"/>
          </a:bodyPr>
          <a:lstStyle/>
          <a:p>
            <a:pPr marL="0" indent="0">
              <a:buNone/>
            </a:pPr>
            <a:r>
              <a:rPr lang="es-CO" dirty="0"/>
              <a:t>El interruptor de potencia es el dispositivo encargado de desconectar una carga o una parte del sistema eléctrico, tanto en condiciones de operación normal (máxima carga o en vacío) como en condición de cortocircuito. La operación de un interruptor puede ser manual o accionada por la señal de un relé encargado de vigilar la correcta operación del sistema eléctrico, donde está conectado.</a:t>
            </a:r>
          </a:p>
        </p:txBody>
      </p:sp>
      <p:pic>
        <p:nvPicPr>
          <p:cNvPr id="4" name="3 Imagen" descr="Pruebas en Aparamenta/Interruptores de Potencia - OMICRON - Google Chrome"/>
          <p:cNvPicPr>
            <a:picLocks noChangeAspect="1"/>
          </p:cNvPicPr>
          <p:nvPr/>
        </p:nvPicPr>
        <p:blipFill rotWithShape="1">
          <a:blip r:embed="rId2">
            <a:extLst>
              <a:ext uri="{28A0092B-C50C-407E-A947-70E740481C1C}">
                <a14:useLocalDpi xmlns:a14="http://schemas.microsoft.com/office/drawing/2010/main" val="0"/>
              </a:ext>
            </a:extLst>
          </a:blip>
          <a:srcRect l="7463" t="42754" r="73582" b="31299"/>
          <a:stretch/>
        </p:blipFill>
        <p:spPr>
          <a:xfrm>
            <a:off x="251520" y="1437940"/>
            <a:ext cx="3528392" cy="4511340"/>
          </a:xfrm>
          <a:prstGeom prst="rect">
            <a:avLst/>
          </a:prstGeom>
        </p:spPr>
      </p:pic>
      <p:sp>
        <p:nvSpPr>
          <p:cNvPr id="6" name="5 Flecha derecha">
            <a:hlinkClick r:id="rId3" action="ppaction://hlinksldjump"/>
          </p:cNvPr>
          <p:cNvSpPr/>
          <p:nvPr/>
        </p:nvSpPr>
        <p:spPr>
          <a:xfrm>
            <a:off x="7740352"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3923928"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24624860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smtClean="0"/>
              <a:t>TRANSFORMADORES </a:t>
            </a:r>
            <a:r>
              <a:rPr lang="es-CO" b="1" dirty="0"/>
              <a:t>DE CORRIENTE </a:t>
            </a:r>
            <a:endParaRPr lang="es-CO" dirty="0"/>
          </a:p>
        </p:txBody>
      </p:sp>
      <p:sp>
        <p:nvSpPr>
          <p:cNvPr id="3" name="2 Marcador de contenido"/>
          <p:cNvSpPr>
            <a:spLocks noGrp="1"/>
          </p:cNvSpPr>
          <p:nvPr>
            <p:ph idx="1"/>
          </p:nvPr>
        </p:nvSpPr>
        <p:spPr>
          <a:xfrm>
            <a:off x="4139952" y="1600201"/>
            <a:ext cx="4546848" cy="4349080"/>
          </a:xfrm>
        </p:spPr>
        <p:txBody>
          <a:bodyPr>
            <a:normAutofit fontScale="62500" lnSpcReduction="20000"/>
          </a:bodyPr>
          <a:lstStyle/>
          <a:p>
            <a:pPr marL="0" indent="0">
              <a:buNone/>
            </a:pPr>
            <a:r>
              <a:rPr lang="es-CO" dirty="0"/>
              <a:t>Un transformador de corriente o “TC” es el dispositivo que nos alimenta una corriente </a:t>
            </a:r>
            <a:r>
              <a:rPr lang="es-CO" dirty="0" smtClean="0"/>
              <a:t>proporcionalmente </a:t>
            </a:r>
            <a:r>
              <a:rPr lang="es-CO" dirty="0"/>
              <a:t>menor a la del circuito. Es de aclarar que un transformador de </a:t>
            </a:r>
            <a:r>
              <a:rPr lang="es-CO" dirty="0" smtClean="0"/>
              <a:t>corriente </a:t>
            </a:r>
            <a:r>
              <a:rPr lang="es-CO" dirty="0"/>
              <a:t>por su aplicación se puede subdividir en transformador de medición y </a:t>
            </a:r>
            <a:r>
              <a:rPr lang="es-CO" dirty="0" smtClean="0"/>
              <a:t>transformador </a:t>
            </a:r>
            <a:r>
              <a:rPr lang="es-CO" dirty="0"/>
              <a:t>de protección, no obstante los transformadores se diseñan para realizar </a:t>
            </a:r>
            <a:r>
              <a:rPr lang="es-CO" dirty="0" smtClean="0"/>
              <a:t>ambas </a:t>
            </a:r>
            <a:r>
              <a:rPr lang="es-CO" dirty="0"/>
              <a:t>funciones y su corriente nominal por secundario puede ser de 1 ó 5 Amperios, es </a:t>
            </a:r>
            <a:r>
              <a:rPr lang="es-CO" dirty="0" smtClean="0"/>
              <a:t>decir </a:t>
            </a:r>
            <a:r>
              <a:rPr lang="es-CO" dirty="0"/>
              <a:t>desarrollan dos tipos de funciones, transformar la corriente y aislar los instrumentos </a:t>
            </a:r>
            <a:r>
              <a:rPr lang="es-CO" dirty="0" smtClean="0"/>
              <a:t>de </a:t>
            </a:r>
            <a:r>
              <a:rPr lang="es-CO" dirty="0"/>
              <a:t>protección y medición conectados a los circuitos de alta tensión.</a:t>
            </a:r>
          </a:p>
        </p:txBody>
      </p:sp>
      <p:pic>
        <p:nvPicPr>
          <p:cNvPr id="4" name="3 Imagen" descr="La Electricidad: TRANSFORMADORES DE CORRIENTE - Google Chrome"/>
          <p:cNvPicPr>
            <a:picLocks noChangeAspect="1"/>
          </p:cNvPicPr>
          <p:nvPr/>
        </p:nvPicPr>
        <p:blipFill rotWithShape="1">
          <a:blip r:embed="rId2">
            <a:extLst>
              <a:ext uri="{28A0092B-C50C-407E-A947-70E740481C1C}">
                <a14:useLocalDpi xmlns:a14="http://schemas.microsoft.com/office/drawing/2010/main" val="0"/>
              </a:ext>
            </a:extLst>
          </a:blip>
          <a:srcRect l="20447" t="27296" r="44627" b="36352"/>
          <a:stretch/>
        </p:blipFill>
        <p:spPr>
          <a:xfrm>
            <a:off x="323528" y="1772816"/>
            <a:ext cx="3744416" cy="3456384"/>
          </a:xfrm>
          <a:prstGeom prst="rect">
            <a:avLst/>
          </a:prstGeom>
        </p:spPr>
      </p:pic>
      <p:sp>
        <p:nvSpPr>
          <p:cNvPr id="7" name="6 Flecha derecha">
            <a:hlinkClick r:id="rId3" action="ppaction://hlinksldjump"/>
          </p:cNvPr>
          <p:cNvSpPr/>
          <p:nvPr/>
        </p:nvSpPr>
        <p:spPr>
          <a:xfrm>
            <a:off x="7596336" y="5977545"/>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4" action="ppaction://hlinksldjump"/>
          </p:cNvPr>
          <p:cNvSpPr/>
          <p:nvPr/>
        </p:nvSpPr>
        <p:spPr>
          <a:xfrm>
            <a:off x="3923928"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38787346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b="1" dirty="0" smtClean="0"/>
              <a:t>TRANSFORMADORES </a:t>
            </a:r>
            <a:r>
              <a:rPr lang="es-CO" b="1" dirty="0"/>
              <a:t>DE POTENCIAL </a:t>
            </a:r>
            <a:endParaRPr lang="es-CO" dirty="0"/>
          </a:p>
        </p:txBody>
      </p:sp>
      <p:sp>
        <p:nvSpPr>
          <p:cNvPr id="3" name="2 Marcador de contenido"/>
          <p:cNvSpPr>
            <a:spLocks noGrp="1"/>
          </p:cNvSpPr>
          <p:nvPr>
            <p:ph idx="1"/>
          </p:nvPr>
        </p:nvSpPr>
        <p:spPr>
          <a:xfrm>
            <a:off x="4067944" y="1340768"/>
            <a:ext cx="4968552" cy="4569371"/>
          </a:xfrm>
        </p:spPr>
        <p:txBody>
          <a:bodyPr>
            <a:noAutofit/>
          </a:bodyPr>
          <a:lstStyle/>
          <a:p>
            <a:pPr marL="0" indent="0">
              <a:buNone/>
            </a:pPr>
            <a:r>
              <a:rPr lang="es-CO" sz="2600" dirty="0"/>
              <a:t>Es el transformador diseñado para suministrar la tensión adecuada a los instrumentos de medición como los voltímetros, frecuencímetros, wattmetros, watthorímetros, etc., así como a los aparatos de protección como los relevadores; en el cual la tensión secundaria es proporcional a la tensión primaria y </a:t>
            </a:r>
            <a:r>
              <a:rPr lang="es-CO" sz="2600" dirty="0" smtClean="0"/>
              <a:t>desfasada </a:t>
            </a:r>
            <a:r>
              <a:rPr lang="es-CO" sz="2600" dirty="0"/>
              <a:t>respecto a ella un ángulo cercano a cero.</a:t>
            </a:r>
          </a:p>
        </p:txBody>
      </p:sp>
      <p:pic>
        <p:nvPicPr>
          <p:cNvPr id="5" name="4 Imagen" descr="transformadores de potencial - Buscar con Google - Google Chrome"/>
          <p:cNvPicPr>
            <a:picLocks noChangeAspect="1"/>
          </p:cNvPicPr>
          <p:nvPr/>
        </p:nvPicPr>
        <p:blipFill rotWithShape="1">
          <a:blip r:embed="rId3">
            <a:extLst>
              <a:ext uri="{28A0092B-C50C-407E-A947-70E740481C1C}">
                <a14:useLocalDpi xmlns:a14="http://schemas.microsoft.com/office/drawing/2010/main" val="0"/>
              </a:ext>
            </a:extLst>
          </a:blip>
          <a:srcRect l="27164" t="46338" r="58806" b="23056"/>
          <a:stretch/>
        </p:blipFill>
        <p:spPr>
          <a:xfrm>
            <a:off x="483200" y="1477991"/>
            <a:ext cx="3584744" cy="3888437"/>
          </a:xfrm>
          <a:prstGeom prst="rect">
            <a:avLst/>
          </a:prstGeom>
        </p:spPr>
      </p:pic>
      <p:sp>
        <p:nvSpPr>
          <p:cNvPr id="8" name="7 Flecha derecha">
            <a:hlinkClick r:id="rId4" action="ppaction://hlinksldjump"/>
          </p:cNvPr>
          <p:cNvSpPr/>
          <p:nvPr/>
        </p:nvSpPr>
        <p:spPr>
          <a:xfrm>
            <a:off x="7956376" y="612930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9" name="8 Flecha derecha">
            <a:hlinkClick r:id="rId5" action="ppaction://hlinksldjump"/>
          </p:cNvPr>
          <p:cNvSpPr/>
          <p:nvPr/>
        </p:nvSpPr>
        <p:spPr>
          <a:xfrm>
            <a:off x="3021922"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24398837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smtClean="0"/>
              <a:t>TABLERO </a:t>
            </a:r>
            <a:r>
              <a:rPr lang="es-CO" b="1" dirty="0"/>
              <a:t>DE CONTROL Y MEDICIÓN </a:t>
            </a:r>
            <a:endParaRPr lang="es-CO" dirty="0"/>
          </a:p>
        </p:txBody>
      </p:sp>
      <p:sp>
        <p:nvSpPr>
          <p:cNvPr id="3" name="2 Marcador de contenido"/>
          <p:cNvSpPr>
            <a:spLocks noGrp="1"/>
          </p:cNvSpPr>
          <p:nvPr>
            <p:ph idx="1"/>
          </p:nvPr>
        </p:nvSpPr>
        <p:spPr>
          <a:xfrm>
            <a:off x="4067944" y="1600200"/>
            <a:ext cx="4618856" cy="4709120"/>
          </a:xfrm>
        </p:spPr>
        <p:txBody>
          <a:bodyPr>
            <a:normAutofit fontScale="92500" lnSpcReduction="20000"/>
          </a:bodyPr>
          <a:lstStyle/>
          <a:p>
            <a:pPr marL="0" indent="0">
              <a:buNone/>
            </a:pPr>
            <a:r>
              <a:rPr lang="es-CO" dirty="0"/>
              <a:t>Es el conjunto de gabinetes modulares utilizados para instalar los diferentes equipos de medición, protección y mecanismos de control de la subestación, además tiene instalados los sistemas de mandos para efectuar las diferentes maniobras de control de una subestación cuando sea necesario en forma manual.</a:t>
            </a:r>
          </a:p>
        </p:txBody>
      </p:sp>
      <p:pic>
        <p:nvPicPr>
          <p:cNvPr id="4" name="3 Imagen" descr="Servicios | Comercial Caribeña S.A. - Google Chrome"/>
          <p:cNvPicPr>
            <a:picLocks noChangeAspect="1"/>
          </p:cNvPicPr>
          <p:nvPr/>
        </p:nvPicPr>
        <p:blipFill rotWithShape="1">
          <a:blip r:embed="rId2">
            <a:extLst>
              <a:ext uri="{28A0092B-C50C-407E-A947-70E740481C1C}">
                <a14:useLocalDpi xmlns:a14="http://schemas.microsoft.com/office/drawing/2010/main" val="0"/>
              </a:ext>
            </a:extLst>
          </a:blip>
          <a:srcRect l="20476" t="38771" r="46349" b="24240"/>
          <a:stretch/>
        </p:blipFill>
        <p:spPr>
          <a:xfrm>
            <a:off x="355600" y="1986450"/>
            <a:ext cx="3280296" cy="3674798"/>
          </a:xfrm>
          <a:prstGeom prst="rect">
            <a:avLst/>
          </a:prstGeom>
        </p:spPr>
      </p:pic>
      <p:sp>
        <p:nvSpPr>
          <p:cNvPr id="6" name="5 Flecha derecha">
            <a:hlinkClick r:id="rId3" action="ppaction://hlinksldjump"/>
          </p:cNvPr>
          <p:cNvSpPr/>
          <p:nvPr/>
        </p:nvSpPr>
        <p:spPr>
          <a:xfrm>
            <a:off x="7956376" y="60212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3167844" y="5858241"/>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29449370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smtClean="0"/>
              <a:t>BARRAS </a:t>
            </a:r>
            <a:r>
              <a:rPr lang="es-CO" b="1" dirty="0"/>
              <a:t>O TUBOS CONDUCTORES </a:t>
            </a:r>
            <a:endParaRPr lang="es-CO" dirty="0"/>
          </a:p>
        </p:txBody>
      </p:sp>
      <p:sp>
        <p:nvSpPr>
          <p:cNvPr id="3" name="2 Marcador de contenido"/>
          <p:cNvSpPr>
            <a:spLocks noGrp="1"/>
          </p:cNvSpPr>
          <p:nvPr>
            <p:ph idx="1"/>
          </p:nvPr>
        </p:nvSpPr>
        <p:spPr>
          <a:xfrm>
            <a:off x="4644008" y="1268760"/>
            <a:ext cx="4042792" cy="4857403"/>
          </a:xfrm>
        </p:spPr>
        <p:txBody>
          <a:bodyPr/>
          <a:lstStyle/>
          <a:p>
            <a:pPr marL="0" indent="0">
              <a:buNone/>
            </a:pPr>
            <a:r>
              <a:rPr lang="es-CO" dirty="0" smtClean="0"/>
              <a:t>Se refiere a los elementos utilizados en cada etapa de transporte de energía, ya sea en elementos de generación, transformación, empalmes, etc.</a:t>
            </a:r>
            <a:endParaRPr lang="es-CO" dirty="0"/>
          </a:p>
        </p:txBody>
      </p:sp>
      <p:pic>
        <p:nvPicPr>
          <p:cNvPr id="4" name="3 Imagen" descr="Resultados de la Búsqueda de imágenes de Google de http://www.segelectrica.com.co/images/productos/BARRAJES.jpg - Google Chrome"/>
          <p:cNvPicPr>
            <a:picLocks noChangeAspect="1"/>
          </p:cNvPicPr>
          <p:nvPr/>
        </p:nvPicPr>
        <p:blipFill rotWithShape="1">
          <a:blip r:embed="rId3">
            <a:extLst>
              <a:ext uri="{28A0092B-C50C-407E-A947-70E740481C1C}">
                <a14:useLocalDpi xmlns:a14="http://schemas.microsoft.com/office/drawing/2010/main" val="0"/>
              </a:ext>
            </a:extLst>
          </a:blip>
          <a:srcRect l="16191" t="12057" r="47143" b="4864"/>
          <a:stretch/>
        </p:blipFill>
        <p:spPr>
          <a:xfrm>
            <a:off x="899592" y="1536508"/>
            <a:ext cx="3352800" cy="4107543"/>
          </a:xfrm>
          <a:prstGeom prst="rect">
            <a:avLst/>
          </a:prstGeom>
        </p:spPr>
      </p:pic>
      <p:sp>
        <p:nvSpPr>
          <p:cNvPr id="6" name="5 Flecha derecha">
            <a:hlinkClick r:id="rId4" action="ppaction://hlinksldjump"/>
          </p:cNvPr>
          <p:cNvSpPr/>
          <p:nvPr/>
        </p:nvSpPr>
        <p:spPr>
          <a:xfrm>
            <a:off x="8028384" y="60212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5" action="ppaction://hlinksldjump"/>
          </p:cNvPr>
          <p:cNvSpPr/>
          <p:nvPr/>
        </p:nvSpPr>
        <p:spPr>
          <a:xfrm>
            <a:off x="3923928"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16089557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b="1" dirty="0" smtClean="0"/>
              <a:t>PUESTA </a:t>
            </a:r>
            <a:r>
              <a:rPr lang="es-CO" b="1" dirty="0"/>
              <a:t>A TIERRA </a:t>
            </a:r>
            <a:endParaRPr lang="es-CO" dirty="0"/>
          </a:p>
        </p:txBody>
      </p:sp>
      <p:sp>
        <p:nvSpPr>
          <p:cNvPr id="3" name="2 Marcador de contenido"/>
          <p:cNvSpPr>
            <a:spLocks noGrp="1"/>
          </p:cNvSpPr>
          <p:nvPr>
            <p:ph idx="1"/>
          </p:nvPr>
        </p:nvSpPr>
        <p:spPr>
          <a:xfrm>
            <a:off x="3995936" y="1628800"/>
            <a:ext cx="4690864" cy="4497363"/>
          </a:xfrm>
        </p:spPr>
        <p:txBody>
          <a:bodyPr>
            <a:normAutofit fontScale="77500" lnSpcReduction="20000"/>
          </a:bodyPr>
          <a:lstStyle/>
          <a:p>
            <a:pPr marL="0" indent="0">
              <a:buNone/>
            </a:pPr>
            <a:r>
              <a:rPr lang="es-CO" dirty="0"/>
              <a:t>Grupo de elementos conductores equipotenciales, en contacto eléctrico </a:t>
            </a:r>
            <a:r>
              <a:rPr lang="es-CO" dirty="0" smtClean="0"/>
              <a:t>con </a:t>
            </a:r>
            <a:r>
              <a:rPr lang="es-CO" dirty="0"/>
              <a:t>el suelo o una masa metálica de referencia común, que distribuye las corrientes </a:t>
            </a:r>
            <a:r>
              <a:rPr lang="es-CO" dirty="0" smtClean="0"/>
              <a:t>eléctricas </a:t>
            </a:r>
            <a:r>
              <a:rPr lang="es-CO" dirty="0"/>
              <a:t>de falla en el suelo o en la masa. Comprende electrodos, conexiones y </a:t>
            </a:r>
            <a:r>
              <a:rPr lang="es-CO" dirty="0" smtClean="0"/>
              <a:t>cables enterrados.</a:t>
            </a:r>
          </a:p>
          <a:p>
            <a:pPr marL="0" indent="0">
              <a:buNone/>
            </a:pPr>
            <a:r>
              <a:rPr lang="es-CO" dirty="0"/>
              <a:t>Se refiere a la condición de un sistema, circuito o </a:t>
            </a:r>
            <a:r>
              <a:rPr lang="es-CO" dirty="0" smtClean="0"/>
              <a:t>aparato </a:t>
            </a:r>
            <a:r>
              <a:rPr lang="es-CO" dirty="0"/>
              <a:t>conectado a tierra intencional o accidentalmente. No deben utilizarse </a:t>
            </a:r>
            <a:r>
              <a:rPr lang="es-CO" dirty="0" smtClean="0"/>
              <a:t>términos </a:t>
            </a:r>
            <a:r>
              <a:rPr lang="es-CO" dirty="0"/>
              <a:t>como aterrado o aterrizado.</a:t>
            </a:r>
          </a:p>
        </p:txBody>
      </p:sp>
      <p:pic>
        <p:nvPicPr>
          <p:cNvPr id="5" name="4 Imagen" descr="AYUDA PARA INGENIEROS ELECTRICISTAS: Sistema de Puesta a Tierra (SPAT) - Google Chrome"/>
          <p:cNvPicPr>
            <a:picLocks noChangeAspect="1"/>
          </p:cNvPicPr>
          <p:nvPr/>
        </p:nvPicPr>
        <p:blipFill rotWithShape="1">
          <a:blip r:embed="rId2">
            <a:extLst>
              <a:ext uri="{28A0092B-C50C-407E-A947-70E740481C1C}">
                <a14:useLocalDpi xmlns:a14="http://schemas.microsoft.com/office/drawing/2010/main" val="0"/>
              </a:ext>
            </a:extLst>
          </a:blip>
          <a:srcRect l="33809" t="27322" r="41746" b="21010"/>
          <a:stretch/>
        </p:blipFill>
        <p:spPr>
          <a:xfrm>
            <a:off x="507841" y="1700808"/>
            <a:ext cx="3384376" cy="3867861"/>
          </a:xfrm>
          <a:prstGeom prst="rect">
            <a:avLst/>
          </a:prstGeom>
        </p:spPr>
      </p:pic>
      <p:sp>
        <p:nvSpPr>
          <p:cNvPr id="7" name="6 Flecha derecha">
            <a:hlinkClick r:id="rId3" action="ppaction://hlinksldjump"/>
          </p:cNvPr>
          <p:cNvSpPr/>
          <p:nvPr/>
        </p:nvSpPr>
        <p:spPr>
          <a:xfrm>
            <a:off x="7956376" y="6112645"/>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4" action="ppaction://hlinksldjump"/>
          </p:cNvPr>
          <p:cNvSpPr/>
          <p:nvPr/>
        </p:nvSpPr>
        <p:spPr>
          <a:xfrm>
            <a:off x="3923928"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17667230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b="1" dirty="0" smtClean="0"/>
              <a:t>INTERRUPTOR </a:t>
            </a:r>
            <a:r>
              <a:rPr lang="es-CO" b="1" dirty="0"/>
              <a:t>DE TRANSFERECIA </a:t>
            </a:r>
            <a:endParaRPr lang="es-CO" dirty="0"/>
          </a:p>
        </p:txBody>
      </p:sp>
      <p:sp>
        <p:nvSpPr>
          <p:cNvPr id="3" name="2 Marcador de contenido"/>
          <p:cNvSpPr>
            <a:spLocks noGrp="1"/>
          </p:cNvSpPr>
          <p:nvPr>
            <p:ph idx="1"/>
          </p:nvPr>
        </p:nvSpPr>
        <p:spPr>
          <a:xfrm>
            <a:off x="4067944" y="1425992"/>
            <a:ext cx="4752528" cy="4641379"/>
          </a:xfrm>
        </p:spPr>
        <p:txBody>
          <a:bodyPr>
            <a:noAutofit/>
          </a:bodyPr>
          <a:lstStyle/>
          <a:p>
            <a:pPr marL="0" indent="0">
              <a:buNone/>
            </a:pPr>
            <a:r>
              <a:rPr lang="es-CO" sz="2000" dirty="0"/>
              <a:t>Un interruptor de transferencia eléctrica es un dispositivo que cambia la fuente de </a:t>
            </a:r>
            <a:r>
              <a:rPr lang="es-CO" sz="2000" dirty="0" smtClean="0"/>
              <a:t>alimentación </a:t>
            </a:r>
            <a:r>
              <a:rPr lang="es-CO" sz="2000" dirty="0"/>
              <a:t>de una a otra. Típicamente se </a:t>
            </a:r>
            <a:r>
              <a:rPr lang="es-CO" sz="2000" dirty="0" smtClean="0"/>
              <a:t>trata </a:t>
            </a:r>
            <a:r>
              <a:rPr lang="es-CO" sz="2000" dirty="0"/>
              <a:t>de transferir desde una fuente </a:t>
            </a:r>
            <a:r>
              <a:rPr lang="es-CO" sz="2000" dirty="0" smtClean="0"/>
              <a:t>de alimentación </a:t>
            </a:r>
            <a:r>
              <a:rPr lang="es-CO" sz="2000" dirty="0"/>
              <a:t>principal, tal como la </a:t>
            </a:r>
            <a:r>
              <a:rPr lang="es-CO" sz="2000" dirty="0" smtClean="0"/>
              <a:t>compañía local</a:t>
            </a:r>
            <a:r>
              <a:rPr lang="es-CO" sz="2000" dirty="0"/>
              <a:t>, a una fuente de </a:t>
            </a:r>
            <a:r>
              <a:rPr lang="es-CO" sz="2000" dirty="0" smtClean="0"/>
              <a:t>alimentación secundaria</a:t>
            </a:r>
            <a:r>
              <a:rPr lang="es-CO" sz="2000" dirty="0"/>
              <a:t>, tal como un generador </a:t>
            </a:r>
            <a:r>
              <a:rPr lang="es-CO" sz="2000" dirty="0" smtClean="0"/>
              <a:t>de emergencia</a:t>
            </a:r>
            <a:r>
              <a:rPr lang="es-CO" sz="2000" dirty="0"/>
              <a:t>. El interruptor de </a:t>
            </a:r>
            <a:r>
              <a:rPr lang="es-CO" sz="2000" dirty="0" smtClean="0"/>
              <a:t>transferencia eléctrica </a:t>
            </a:r>
            <a:r>
              <a:rPr lang="es-CO" sz="2000" dirty="0"/>
              <a:t>también cambia el poder a </a:t>
            </a:r>
            <a:r>
              <a:rPr lang="es-CO" sz="2000" dirty="0" smtClean="0"/>
              <a:t>la fuente </a:t>
            </a:r>
            <a:r>
              <a:rPr lang="es-CO" sz="2000" dirty="0"/>
              <a:t>de alimentación principal de </a:t>
            </a:r>
            <a:r>
              <a:rPr lang="es-CO" sz="2000" dirty="0" smtClean="0"/>
              <a:t>energía de </a:t>
            </a:r>
            <a:r>
              <a:rPr lang="es-CO" sz="2000" dirty="0"/>
              <a:t>emergencia, cuando ya no es necesaria. El conmutador de transferencia mantiene </a:t>
            </a:r>
            <a:r>
              <a:rPr lang="es-CO" sz="2000" dirty="0" smtClean="0"/>
              <a:t>las dos </a:t>
            </a:r>
            <a:r>
              <a:rPr lang="es-CO" sz="2000" dirty="0"/>
              <a:t>fuentes de energía aisladas, lo </a:t>
            </a:r>
            <a:r>
              <a:rPr lang="es-CO" sz="2000" dirty="0" smtClean="0"/>
              <a:t>que permite </a:t>
            </a:r>
            <a:r>
              <a:rPr lang="es-CO" sz="2000" dirty="0"/>
              <a:t>la transferencia segura de </a:t>
            </a:r>
            <a:r>
              <a:rPr lang="es-CO" sz="2000" dirty="0" smtClean="0"/>
              <a:t>una fuente </a:t>
            </a:r>
            <a:r>
              <a:rPr lang="es-CO" sz="2000" dirty="0"/>
              <a:t>de alimentación a la otra.</a:t>
            </a:r>
          </a:p>
        </p:txBody>
      </p:sp>
      <p:pic>
        <p:nvPicPr>
          <p:cNvPr id="4" name="3 Imagen" descr="generador de interruptor de transferencia automática 400 amp-Poder y partes y accesorios-Identificación del producto:103322629-spanish.alibaba.com - Google Chrome"/>
          <p:cNvPicPr>
            <a:picLocks noChangeAspect="1"/>
          </p:cNvPicPr>
          <p:nvPr/>
        </p:nvPicPr>
        <p:blipFill rotWithShape="1">
          <a:blip r:embed="rId2">
            <a:extLst>
              <a:ext uri="{28A0092B-C50C-407E-A947-70E740481C1C}">
                <a14:useLocalDpi xmlns:a14="http://schemas.microsoft.com/office/drawing/2010/main" val="0"/>
              </a:ext>
            </a:extLst>
          </a:blip>
          <a:srcRect l="6350" t="39652" r="69047" b="24826"/>
          <a:stretch/>
        </p:blipFill>
        <p:spPr>
          <a:xfrm>
            <a:off x="539552" y="1556792"/>
            <a:ext cx="3384376" cy="4379781"/>
          </a:xfrm>
          <a:prstGeom prst="rect">
            <a:avLst/>
          </a:prstGeom>
        </p:spPr>
      </p:pic>
      <p:sp>
        <p:nvSpPr>
          <p:cNvPr id="6" name="5 Flecha derecha">
            <a:hlinkClick r:id="rId3" action="ppaction://hlinksldjump"/>
          </p:cNvPr>
          <p:cNvSpPr/>
          <p:nvPr/>
        </p:nvSpPr>
        <p:spPr>
          <a:xfrm>
            <a:off x="8100392"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2843808"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2302397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7856"/>
            <a:ext cx="8229600" cy="1143000"/>
          </a:xfrm>
        </p:spPr>
        <p:txBody>
          <a:bodyPr>
            <a:normAutofit/>
          </a:bodyPr>
          <a:lstStyle/>
          <a:p>
            <a:pPr algn="ctr"/>
            <a:r>
              <a:rPr lang="es-CO" b="1" dirty="0" smtClean="0"/>
              <a:t>PARARRAYOS </a:t>
            </a:r>
            <a:endParaRPr lang="es-CO" dirty="0"/>
          </a:p>
        </p:txBody>
      </p:sp>
      <p:sp>
        <p:nvSpPr>
          <p:cNvPr id="3" name="2 Marcador de contenido"/>
          <p:cNvSpPr>
            <a:spLocks noGrp="1"/>
          </p:cNvSpPr>
          <p:nvPr>
            <p:ph idx="1"/>
          </p:nvPr>
        </p:nvSpPr>
        <p:spPr>
          <a:xfrm>
            <a:off x="4716016" y="980727"/>
            <a:ext cx="4176464" cy="4752528"/>
          </a:xfrm>
        </p:spPr>
        <p:txBody>
          <a:bodyPr>
            <a:normAutofit fontScale="92500" lnSpcReduction="10000"/>
          </a:bodyPr>
          <a:lstStyle/>
          <a:p>
            <a:pPr marL="36576" indent="0">
              <a:buNone/>
            </a:pPr>
            <a:r>
              <a:rPr lang="es-CO" dirty="0"/>
              <a:t>Es un dispositivo formado por una o más barras metálicas terminadas en punta y unidas entre sí y con la tierra, o con el agua, </a:t>
            </a:r>
            <a:r>
              <a:rPr lang="es-CO" dirty="0" smtClean="0"/>
              <a:t>mediante conductores</a:t>
            </a:r>
            <a:r>
              <a:rPr lang="es-CO" dirty="0"/>
              <a:t> metálicos, y que se coloca sobre los edificios o los buques para preservarlos de los efectos del rayo.</a:t>
            </a:r>
          </a:p>
        </p:txBody>
      </p:sp>
      <p:pic>
        <p:nvPicPr>
          <p:cNvPr id="4" name="3 Imagen" descr="Protecciones y Pararrayos - Sistemas IQ, S.A. - Google Chrome"/>
          <p:cNvPicPr>
            <a:picLocks noChangeAspect="1"/>
          </p:cNvPicPr>
          <p:nvPr/>
        </p:nvPicPr>
        <p:blipFill rotWithShape="1">
          <a:blip r:embed="rId2">
            <a:extLst>
              <a:ext uri="{28A0092B-C50C-407E-A947-70E740481C1C}">
                <a14:useLocalDpi xmlns:a14="http://schemas.microsoft.com/office/drawing/2010/main" val="0"/>
              </a:ext>
            </a:extLst>
          </a:blip>
          <a:srcRect l="68571" t="20570" r="2222" b="9855"/>
          <a:stretch/>
        </p:blipFill>
        <p:spPr>
          <a:xfrm>
            <a:off x="0" y="980727"/>
            <a:ext cx="4716016" cy="5893307"/>
          </a:xfrm>
          <a:prstGeom prst="rect">
            <a:avLst/>
          </a:prstGeom>
        </p:spPr>
      </p:pic>
      <p:sp>
        <p:nvSpPr>
          <p:cNvPr id="6" name="5 Flecha derecha">
            <a:hlinkClick r:id="rId3" action="ppaction://hlinksldjump"/>
          </p:cNvPr>
          <p:cNvSpPr/>
          <p:nvPr/>
        </p:nvSpPr>
        <p:spPr>
          <a:xfrm>
            <a:off x="7946549" y="5983471"/>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4860032" y="5950267"/>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20358035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CO" b="1" dirty="0" smtClean="0"/>
              <a:t>APARTARRAYOS </a:t>
            </a:r>
            <a:endParaRPr lang="es-CO" dirty="0"/>
          </a:p>
        </p:txBody>
      </p:sp>
      <p:sp>
        <p:nvSpPr>
          <p:cNvPr id="3" name="2 Marcador de contenido"/>
          <p:cNvSpPr>
            <a:spLocks noGrp="1"/>
          </p:cNvSpPr>
          <p:nvPr>
            <p:ph idx="1"/>
          </p:nvPr>
        </p:nvSpPr>
        <p:spPr>
          <a:xfrm>
            <a:off x="4427984" y="1124744"/>
            <a:ext cx="4536504" cy="5733256"/>
          </a:xfrm>
        </p:spPr>
        <p:txBody>
          <a:bodyPr>
            <a:normAutofit fontScale="85000" lnSpcReduction="20000"/>
          </a:bodyPr>
          <a:lstStyle/>
          <a:p>
            <a:pPr marL="0" indent="0">
              <a:buNone/>
            </a:pPr>
            <a:r>
              <a:rPr lang="es-CO" dirty="0"/>
              <a:t>El apartarrayos es un dispositivo que su principal elemento activo son los varistorés de óxido metálico cuya característica principal es su no linealidad. Cuando está trabajando a voltaje nominal, la corriente que fluye a través de este es de aproximadamente 1 mA. A medida que el voltaje aumenta, su resistencia disminuye drásticamente, permitiendo que fluya más corriente y que la energía del sobre voltaje se drene a tierra.</a:t>
            </a:r>
          </a:p>
        </p:txBody>
      </p:sp>
      <p:pic>
        <p:nvPicPr>
          <p:cNvPr id="4" name="3 Imagen" descr="MANTENIMIENTO A SUBESTACIONES ELÉCTRICAS: APARTARAYOS - Google Chrome"/>
          <p:cNvPicPr>
            <a:picLocks noChangeAspect="1"/>
          </p:cNvPicPr>
          <p:nvPr/>
        </p:nvPicPr>
        <p:blipFill rotWithShape="1">
          <a:blip r:embed="rId2">
            <a:extLst>
              <a:ext uri="{28A0092B-C50C-407E-A947-70E740481C1C}">
                <a14:useLocalDpi xmlns:a14="http://schemas.microsoft.com/office/drawing/2010/main" val="0"/>
              </a:ext>
            </a:extLst>
          </a:blip>
          <a:srcRect l="28254" t="39065" r="46349" b="26588"/>
          <a:stretch/>
        </p:blipFill>
        <p:spPr>
          <a:xfrm>
            <a:off x="-18324" y="1218198"/>
            <a:ext cx="4529733" cy="4824536"/>
          </a:xfrm>
          <a:prstGeom prst="rect">
            <a:avLst/>
          </a:prstGeom>
        </p:spPr>
      </p:pic>
      <p:sp>
        <p:nvSpPr>
          <p:cNvPr id="6" name="5 Flecha derecha">
            <a:hlinkClick r:id="rId3" action="ppaction://hlinksldjump"/>
          </p:cNvPr>
          <p:cNvSpPr/>
          <p:nvPr/>
        </p:nvSpPr>
        <p:spPr>
          <a:xfrm>
            <a:off x="7740352" y="6137327"/>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3455876" y="6118296"/>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36357513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CO" b="1" dirty="0" smtClean="0"/>
              <a:t>HILO </a:t>
            </a:r>
            <a:r>
              <a:rPr lang="es-CO" b="1" dirty="0"/>
              <a:t>DE GUARDA </a:t>
            </a:r>
            <a:endParaRPr lang="es-CO" dirty="0"/>
          </a:p>
        </p:txBody>
      </p:sp>
      <p:sp>
        <p:nvSpPr>
          <p:cNvPr id="3" name="2 Marcador de contenido"/>
          <p:cNvSpPr>
            <a:spLocks noGrp="1"/>
          </p:cNvSpPr>
          <p:nvPr>
            <p:ph idx="1"/>
          </p:nvPr>
        </p:nvSpPr>
        <p:spPr>
          <a:xfrm>
            <a:off x="4644008" y="1556792"/>
            <a:ext cx="4042792" cy="4569371"/>
          </a:xfrm>
        </p:spPr>
        <p:txBody>
          <a:bodyPr>
            <a:normAutofit fontScale="77500" lnSpcReduction="20000"/>
          </a:bodyPr>
          <a:lstStyle/>
          <a:p>
            <a:pPr marL="0" indent="0">
              <a:buNone/>
            </a:pPr>
            <a:r>
              <a:rPr lang="es-CO" dirty="0" smtClean="0"/>
              <a:t>Los hilos </a:t>
            </a:r>
            <a:r>
              <a:rPr lang="es-CO" dirty="0"/>
              <a:t>de guardia no conducen corriente, por lo que normalmente se hacen de acero y se conectan solidariamente a tierra en cada una de las torres. Las torres se conectan solidariamente a tierra. Cuando un rayo cae sobre la torre, o el cable de guardia, la corriente del rayo puede descargarse rápidamente a tierra sin llegar a producir arcos en la cadena de aisladores.</a:t>
            </a:r>
          </a:p>
        </p:txBody>
      </p:sp>
      <p:pic>
        <p:nvPicPr>
          <p:cNvPr id="4" name="3 Imagen" descr="ej_sist_concen_grad - Google Chrome"/>
          <p:cNvPicPr>
            <a:picLocks noChangeAspect="1"/>
          </p:cNvPicPr>
          <p:nvPr/>
        </p:nvPicPr>
        <p:blipFill rotWithShape="1">
          <a:blip r:embed="rId2">
            <a:extLst>
              <a:ext uri="{28A0092B-C50C-407E-A947-70E740481C1C}">
                <a14:useLocalDpi xmlns:a14="http://schemas.microsoft.com/office/drawing/2010/main" val="0"/>
              </a:ext>
            </a:extLst>
          </a:blip>
          <a:srcRect l="35714" t="36423" r="36984" b="29230"/>
          <a:stretch/>
        </p:blipFill>
        <p:spPr>
          <a:xfrm>
            <a:off x="611560" y="1484784"/>
            <a:ext cx="3888432" cy="4814496"/>
          </a:xfrm>
          <a:prstGeom prst="rect">
            <a:avLst/>
          </a:prstGeom>
        </p:spPr>
      </p:pic>
      <p:sp>
        <p:nvSpPr>
          <p:cNvPr id="6" name="5 Flecha derecha">
            <a:hlinkClick r:id="rId3" action="ppaction://hlinksldjump"/>
          </p:cNvPr>
          <p:cNvSpPr/>
          <p:nvPr/>
        </p:nvSpPr>
        <p:spPr>
          <a:xfrm>
            <a:off x="7812360" y="598070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4531964" y="593924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PS</a:t>
            </a:r>
            <a:endParaRPr lang="es-CO" dirty="0"/>
          </a:p>
        </p:txBody>
      </p:sp>
    </p:spTree>
    <p:extLst>
      <p:ext uri="{BB962C8B-B14F-4D97-AF65-F5344CB8AC3E}">
        <p14:creationId xmlns:p14="http://schemas.microsoft.com/office/powerpoint/2010/main" val="186671694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404664"/>
            <a:ext cx="7772400" cy="1470025"/>
          </a:xfrm>
        </p:spPr>
        <p:txBody>
          <a:bodyPr>
            <a:noAutofit/>
          </a:bodyPr>
          <a:lstStyle/>
          <a:p>
            <a:pPr algn="ctr"/>
            <a:r>
              <a:rPr lang="es-CO" sz="9600" dirty="0" smtClean="0">
                <a:latin typeface="Comic Sans MS" panose="030F0702030302020204" pitchFamily="66" charset="0"/>
              </a:rPr>
              <a:t>Celdas</a:t>
            </a:r>
            <a:r>
              <a:rPr lang="es-CO" sz="9600" dirty="0" smtClean="0"/>
              <a:t> </a:t>
            </a:r>
            <a:endParaRPr lang="es-CO" sz="9600" dirty="0"/>
          </a:p>
        </p:txBody>
      </p:sp>
      <p:sp>
        <p:nvSpPr>
          <p:cNvPr id="3" name="2 CuadroTexto"/>
          <p:cNvSpPr txBox="1"/>
          <p:nvPr/>
        </p:nvSpPr>
        <p:spPr>
          <a:xfrm>
            <a:off x="467544" y="1916832"/>
            <a:ext cx="4032448" cy="4247317"/>
          </a:xfrm>
          <a:prstGeom prst="rect">
            <a:avLst/>
          </a:prstGeom>
          <a:noFill/>
        </p:spPr>
        <p:txBody>
          <a:bodyPr wrap="square" rtlCol="0">
            <a:spAutoFit/>
          </a:bodyPr>
          <a:lstStyle/>
          <a:p>
            <a:r>
              <a:rPr lang="es-CO" dirty="0">
                <a:latin typeface="Comic Sans MS" panose="030F0702030302020204" pitchFamily="66" charset="0"/>
              </a:rPr>
              <a:t>En general se entenderá como Celdas de Media Tensión ( en inglés Switchgear) al conjunto continuo de secciones verticales (Celdas) en las cuales se ubican equipos de maniobra (interruptores de potencia extraíbles, seccionadores ,etc.), medida (transformadores de corriente y de tensión, etc.), y, cuando se solicite, equipos de protección y control, montados en uno o más compartimientos insertos en una estructura metálica externa, y que cumple la función de recibir y distribuir la energía eléctrica.</a:t>
            </a:r>
            <a:endParaRPr lang="es-CO" dirty="0"/>
          </a:p>
        </p:txBody>
      </p:sp>
      <p:pic>
        <p:nvPicPr>
          <p:cNvPr id="3074" name="Picture 2" descr="F:\Imágenes\Foto07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048" y="2131701"/>
            <a:ext cx="3672408" cy="4032448"/>
          </a:xfrm>
          <a:prstGeom prst="rect">
            <a:avLst/>
          </a:prstGeom>
          <a:noFill/>
          <a:extLst>
            <a:ext uri="{909E8E84-426E-40DD-AFC4-6F175D3DCCD1}">
              <a14:hiddenFill xmlns:a14="http://schemas.microsoft.com/office/drawing/2010/main">
                <a:solidFill>
                  <a:srgbClr val="FFFFFF"/>
                </a:solidFill>
              </a14:hiddenFill>
            </a:ext>
          </a:extLst>
        </p:spPr>
      </p:pic>
      <p:sp>
        <p:nvSpPr>
          <p:cNvPr id="6" name="5 Flecha derecha">
            <a:hlinkClick r:id="rId3" action="ppaction://hlinksldjump"/>
          </p:cNvPr>
          <p:cNvSpPr/>
          <p:nvPr/>
        </p:nvSpPr>
        <p:spPr>
          <a:xfrm>
            <a:off x="8182303" y="6164149"/>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cxnSp>
        <p:nvCxnSpPr>
          <p:cNvPr id="8" name="7 Conector recto de flecha"/>
          <p:cNvCxnSpPr/>
          <p:nvPr/>
        </p:nvCxnSpPr>
        <p:spPr>
          <a:xfrm>
            <a:off x="6372200" y="6524189"/>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839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31840" y="232772"/>
            <a:ext cx="2340260"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CO" sz="4800" dirty="0" smtClean="0"/>
              <a:t>Celdas</a:t>
            </a:r>
          </a:p>
        </p:txBody>
      </p:sp>
      <p:sp>
        <p:nvSpPr>
          <p:cNvPr id="10" name="9 CuadroTexto"/>
          <p:cNvSpPr txBox="1"/>
          <p:nvPr/>
        </p:nvSpPr>
        <p:spPr>
          <a:xfrm>
            <a:off x="1979712" y="1484784"/>
            <a:ext cx="230425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ctr"/>
            <a:r>
              <a:rPr lang="es-CO" b="1" dirty="0" smtClean="0">
                <a:latin typeface="Comic Sans MS" panose="030F0702030302020204" pitchFamily="66" charset="0"/>
                <a:hlinkClick r:id="rId2" action="ppaction://hlinksldjump"/>
              </a:rPr>
              <a:t>Celdas de medición</a:t>
            </a:r>
            <a:r>
              <a:rPr lang="es-CO" dirty="0" smtClean="0">
                <a:hlinkClick r:id="rId2" action="ppaction://hlinksldjump"/>
              </a:rPr>
              <a:t> </a:t>
            </a:r>
            <a:endParaRPr lang="es-CO" dirty="0"/>
          </a:p>
        </p:txBody>
      </p:sp>
      <p:sp>
        <p:nvSpPr>
          <p:cNvPr id="11" name="10 CuadroTexto"/>
          <p:cNvSpPr txBox="1"/>
          <p:nvPr/>
        </p:nvSpPr>
        <p:spPr>
          <a:xfrm>
            <a:off x="4644008" y="1496368"/>
            <a:ext cx="2016224"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ctr"/>
            <a:r>
              <a:rPr lang="es-CO" b="1" dirty="0">
                <a:latin typeface="Comic Sans MS" panose="030F0702030302020204" pitchFamily="66" charset="0"/>
                <a:hlinkClick r:id="rId3" action="ppaction://hlinksldjump"/>
              </a:rPr>
              <a:t>Celdas para </a:t>
            </a:r>
            <a:r>
              <a:rPr lang="es-CO" b="1" dirty="0" smtClean="0">
                <a:latin typeface="Comic Sans MS" panose="030F0702030302020204" pitchFamily="66" charset="0"/>
                <a:hlinkClick r:id="rId3" action="ppaction://hlinksldjump"/>
              </a:rPr>
              <a:t>transformadores</a:t>
            </a:r>
            <a:endParaRPr lang="es-CO" dirty="0"/>
          </a:p>
        </p:txBody>
      </p:sp>
      <p:sp>
        <p:nvSpPr>
          <p:cNvPr id="12" name="11 CuadroTexto"/>
          <p:cNvSpPr txBox="1"/>
          <p:nvPr/>
        </p:nvSpPr>
        <p:spPr>
          <a:xfrm>
            <a:off x="179512" y="1484784"/>
            <a:ext cx="144016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ctr"/>
            <a:r>
              <a:rPr lang="es-CO" b="1" dirty="0">
                <a:latin typeface="Comic Sans MS" panose="030F0702030302020204" pitchFamily="66" charset="0"/>
                <a:hlinkClick r:id="rId4" action="ppaction://hlinksldjump"/>
              </a:rPr>
              <a:t>Celdas de protección</a:t>
            </a:r>
            <a:endParaRPr lang="es-CO" dirty="0"/>
          </a:p>
        </p:txBody>
      </p:sp>
      <p:sp>
        <p:nvSpPr>
          <p:cNvPr id="13" name="12 CuadroTexto"/>
          <p:cNvSpPr txBox="1"/>
          <p:nvPr/>
        </p:nvSpPr>
        <p:spPr>
          <a:xfrm>
            <a:off x="6876256" y="1497792"/>
            <a:ext cx="2087448"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ctr"/>
            <a:r>
              <a:rPr lang="es-CO" b="1" dirty="0">
                <a:latin typeface="Comic Sans MS" panose="030F0702030302020204" pitchFamily="66" charset="0"/>
                <a:hlinkClick r:id="rId5" action="ppaction://hlinksldjump"/>
              </a:rPr>
              <a:t>Celdas para el control de motores</a:t>
            </a:r>
            <a:endParaRPr lang="es-CO" dirty="0"/>
          </a:p>
        </p:txBody>
      </p:sp>
      <p:sp>
        <p:nvSpPr>
          <p:cNvPr id="9" name="8 CuadroTexto"/>
          <p:cNvSpPr txBox="1"/>
          <p:nvPr/>
        </p:nvSpPr>
        <p:spPr>
          <a:xfrm>
            <a:off x="107504" y="2819330"/>
            <a:ext cx="230425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ctr"/>
            <a:r>
              <a:rPr lang="es-CO" b="1" dirty="0" smtClean="0">
                <a:latin typeface="Comic Sans MS" panose="030F0702030302020204" pitchFamily="66" charset="0"/>
                <a:hlinkClick r:id="rId6" action="ppaction://hlinksldjump"/>
              </a:rPr>
              <a:t>Celdas de entrada </a:t>
            </a:r>
            <a:endParaRPr lang="es-CO" dirty="0" smtClean="0"/>
          </a:p>
        </p:txBody>
      </p:sp>
      <p:sp>
        <p:nvSpPr>
          <p:cNvPr id="14" name="13 CuadroTexto"/>
          <p:cNvSpPr txBox="1"/>
          <p:nvPr/>
        </p:nvSpPr>
        <p:spPr>
          <a:xfrm>
            <a:off x="3131840" y="2819330"/>
            <a:ext cx="230425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ctr"/>
            <a:r>
              <a:rPr lang="es-CO" b="1" dirty="0" smtClean="0">
                <a:latin typeface="Comic Sans MS" panose="030F0702030302020204" pitchFamily="66" charset="0"/>
                <a:hlinkClick r:id="rId7" action="ppaction://hlinksldjump"/>
              </a:rPr>
              <a:t>Celdas de salida </a:t>
            </a:r>
            <a:endParaRPr lang="es-CO" dirty="0" smtClean="0"/>
          </a:p>
        </p:txBody>
      </p:sp>
      <p:sp>
        <p:nvSpPr>
          <p:cNvPr id="15" name="14 CuadroTexto"/>
          <p:cNvSpPr txBox="1"/>
          <p:nvPr/>
        </p:nvSpPr>
        <p:spPr>
          <a:xfrm>
            <a:off x="6300192" y="2819329"/>
            <a:ext cx="2304256"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ctr"/>
            <a:r>
              <a:rPr lang="es-CO" b="1" dirty="0" smtClean="0">
                <a:latin typeface="Comic Sans MS" panose="030F0702030302020204" pitchFamily="66" charset="0"/>
                <a:hlinkClick r:id="rId8" action="ppaction://hlinksldjump"/>
              </a:rPr>
              <a:t>Celdas unión de barras </a:t>
            </a:r>
            <a:endParaRPr lang="es-CO" dirty="0" smtClean="0"/>
          </a:p>
        </p:txBody>
      </p:sp>
      <p:cxnSp>
        <p:nvCxnSpPr>
          <p:cNvPr id="5" name="4 Conector recto"/>
          <p:cNvCxnSpPr>
            <a:stCxn id="4" idx="2"/>
            <a:endCxn id="12" idx="0"/>
          </p:cNvCxnSpPr>
          <p:nvPr/>
        </p:nvCxnSpPr>
        <p:spPr>
          <a:xfrm flipH="1">
            <a:off x="899592" y="1063769"/>
            <a:ext cx="3402378" cy="421015"/>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15 Conector recto"/>
          <p:cNvCxnSpPr>
            <a:stCxn id="4" idx="2"/>
            <a:endCxn id="10" idx="0"/>
          </p:cNvCxnSpPr>
          <p:nvPr/>
        </p:nvCxnSpPr>
        <p:spPr>
          <a:xfrm flipH="1">
            <a:off x="3131840" y="1063769"/>
            <a:ext cx="1170130" cy="42101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17 Conector recto"/>
          <p:cNvCxnSpPr>
            <a:stCxn id="4" idx="2"/>
            <a:endCxn id="11" idx="0"/>
          </p:cNvCxnSpPr>
          <p:nvPr/>
        </p:nvCxnSpPr>
        <p:spPr>
          <a:xfrm>
            <a:off x="4301970" y="1063769"/>
            <a:ext cx="1350150" cy="432599"/>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20 Conector recto"/>
          <p:cNvCxnSpPr>
            <a:stCxn id="4" idx="2"/>
            <a:endCxn id="13" idx="0"/>
          </p:cNvCxnSpPr>
          <p:nvPr/>
        </p:nvCxnSpPr>
        <p:spPr>
          <a:xfrm>
            <a:off x="4301970" y="1063769"/>
            <a:ext cx="3618010" cy="4340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26 Conector recto"/>
          <p:cNvCxnSpPr/>
          <p:nvPr/>
        </p:nvCxnSpPr>
        <p:spPr>
          <a:xfrm>
            <a:off x="1259632" y="2636912"/>
            <a:ext cx="61926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29 Conector recto"/>
          <p:cNvCxnSpPr>
            <a:endCxn id="9" idx="0"/>
          </p:cNvCxnSpPr>
          <p:nvPr/>
        </p:nvCxnSpPr>
        <p:spPr>
          <a:xfrm>
            <a:off x="1259632" y="2636912"/>
            <a:ext cx="0" cy="18241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32 Conector recto"/>
          <p:cNvCxnSpPr>
            <a:endCxn id="14" idx="0"/>
          </p:cNvCxnSpPr>
          <p:nvPr/>
        </p:nvCxnSpPr>
        <p:spPr>
          <a:xfrm>
            <a:off x="4283968" y="2636912"/>
            <a:ext cx="0" cy="18241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35 Conector recto"/>
          <p:cNvCxnSpPr>
            <a:endCxn id="15" idx="0"/>
          </p:cNvCxnSpPr>
          <p:nvPr/>
        </p:nvCxnSpPr>
        <p:spPr>
          <a:xfrm>
            <a:off x="7452320" y="2636912"/>
            <a:ext cx="0" cy="182417"/>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40 Conector recto"/>
          <p:cNvCxnSpPr>
            <a:stCxn id="12" idx="2"/>
          </p:cNvCxnSpPr>
          <p:nvPr/>
        </p:nvCxnSpPr>
        <p:spPr>
          <a:xfrm>
            <a:off x="899592" y="2131115"/>
            <a:ext cx="1368152" cy="505797"/>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43 Conector recto"/>
          <p:cNvCxnSpPr>
            <a:stCxn id="10" idx="2"/>
          </p:cNvCxnSpPr>
          <p:nvPr/>
        </p:nvCxnSpPr>
        <p:spPr>
          <a:xfrm>
            <a:off x="3131840" y="1854116"/>
            <a:ext cx="216024" cy="782796"/>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45 Conector recto"/>
          <p:cNvCxnSpPr>
            <a:stCxn id="11" idx="2"/>
          </p:cNvCxnSpPr>
          <p:nvPr/>
        </p:nvCxnSpPr>
        <p:spPr>
          <a:xfrm flipH="1">
            <a:off x="5292080" y="2142699"/>
            <a:ext cx="360040" cy="494213"/>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47 Conector recto"/>
          <p:cNvCxnSpPr>
            <a:stCxn id="13" idx="2"/>
          </p:cNvCxnSpPr>
          <p:nvPr/>
        </p:nvCxnSpPr>
        <p:spPr>
          <a:xfrm flipH="1">
            <a:off x="6444208" y="2421122"/>
            <a:ext cx="1475772" cy="21579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49 Conector recto"/>
          <p:cNvCxnSpPr/>
          <p:nvPr/>
        </p:nvCxnSpPr>
        <p:spPr>
          <a:xfrm>
            <a:off x="1331640" y="3789040"/>
            <a:ext cx="6115640" cy="64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51 Conector recto"/>
          <p:cNvCxnSpPr>
            <a:stCxn id="9" idx="2"/>
          </p:cNvCxnSpPr>
          <p:nvPr/>
        </p:nvCxnSpPr>
        <p:spPr>
          <a:xfrm>
            <a:off x="1259632" y="3188662"/>
            <a:ext cx="1152128" cy="600378"/>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53 Conector recto"/>
          <p:cNvCxnSpPr>
            <a:stCxn id="14" idx="2"/>
          </p:cNvCxnSpPr>
          <p:nvPr/>
        </p:nvCxnSpPr>
        <p:spPr>
          <a:xfrm>
            <a:off x="4283968" y="3188662"/>
            <a:ext cx="0" cy="600378"/>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55 Conector recto"/>
          <p:cNvCxnSpPr>
            <a:stCxn id="15" idx="2"/>
          </p:cNvCxnSpPr>
          <p:nvPr/>
        </p:nvCxnSpPr>
        <p:spPr>
          <a:xfrm flipH="1">
            <a:off x="6876256" y="3465660"/>
            <a:ext cx="576064" cy="323380"/>
          </a:xfrm>
          <a:prstGeom prst="line">
            <a:avLst/>
          </a:prstGeom>
        </p:spPr>
        <p:style>
          <a:lnRef idx="1">
            <a:schemeClr val="accent1"/>
          </a:lnRef>
          <a:fillRef idx="0">
            <a:schemeClr val="accent1"/>
          </a:fillRef>
          <a:effectRef idx="0">
            <a:schemeClr val="accent1"/>
          </a:effectRef>
          <a:fontRef idx="minor">
            <a:schemeClr val="tx1"/>
          </a:fontRef>
        </p:style>
      </p:cxnSp>
      <p:sp>
        <p:nvSpPr>
          <p:cNvPr id="57" name="56 CuadroTexto"/>
          <p:cNvSpPr txBox="1"/>
          <p:nvPr/>
        </p:nvSpPr>
        <p:spPr>
          <a:xfrm>
            <a:off x="6300192" y="4443908"/>
            <a:ext cx="230425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ctr"/>
            <a:r>
              <a:rPr lang="es-CO" dirty="0">
                <a:latin typeface="Comic Sans MS" panose="030F0702030302020204" pitchFamily="66" charset="0"/>
                <a:hlinkClick r:id="rId9" action="ppaction://hlinksldjump"/>
              </a:rPr>
              <a:t>Celdas metalclad </a:t>
            </a:r>
            <a:endParaRPr lang="es-CO" dirty="0">
              <a:latin typeface="Comic Sans MS" panose="030F0702030302020204" pitchFamily="66" charset="0"/>
            </a:endParaRPr>
          </a:p>
        </p:txBody>
      </p:sp>
      <p:sp>
        <p:nvSpPr>
          <p:cNvPr id="58" name="57 CuadroTexto"/>
          <p:cNvSpPr txBox="1"/>
          <p:nvPr/>
        </p:nvSpPr>
        <p:spPr>
          <a:xfrm>
            <a:off x="3131840" y="4451260"/>
            <a:ext cx="2304256"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ctr"/>
            <a:r>
              <a:rPr lang="es-CO" b="1" dirty="0">
                <a:latin typeface="Comic Sans MS" panose="030F0702030302020204" pitchFamily="66" charset="0"/>
                <a:hlinkClick r:id="rId10" action="ppaction://hlinksldjump"/>
              </a:rPr>
              <a:t>Celdas Triplex con Seccionadores Entrada-Salida-Protección</a:t>
            </a:r>
            <a:endParaRPr lang="es-CO" dirty="0"/>
          </a:p>
        </p:txBody>
      </p:sp>
      <p:sp>
        <p:nvSpPr>
          <p:cNvPr id="59" name="58 CuadroTexto"/>
          <p:cNvSpPr txBox="1"/>
          <p:nvPr/>
        </p:nvSpPr>
        <p:spPr>
          <a:xfrm>
            <a:off x="179512" y="4451260"/>
            <a:ext cx="230425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ctr"/>
            <a:r>
              <a:rPr lang="es-CO" b="1" dirty="0" smtClean="0">
                <a:latin typeface="Comic Sans MS" panose="030F0702030302020204" pitchFamily="66" charset="0"/>
                <a:hlinkClick r:id="rId11" action="ppaction://hlinksldjump"/>
              </a:rPr>
              <a:t>Celdas duplex</a:t>
            </a:r>
            <a:endParaRPr lang="es-CO" dirty="0" smtClean="0"/>
          </a:p>
        </p:txBody>
      </p:sp>
      <p:cxnSp>
        <p:nvCxnSpPr>
          <p:cNvPr id="61" name="60 Conector recto"/>
          <p:cNvCxnSpPr>
            <a:endCxn id="59" idx="0"/>
          </p:cNvCxnSpPr>
          <p:nvPr/>
        </p:nvCxnSpPr>
        <p:spPr>
          <a:xfrm>
            <a:off x="1331640" y="3803188"/>
            <a:ext cx="0" cy="648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65 Conector recto"/>
          <p:cNvCxnSpPr>
            <a:endCxn id="58" idx="0"/>
          </p:cNvCxnSpPr>
          <p:nvPr/>
        </p:nvCxnSpPr>
        <p:spPr>
          <a:xfrm>
            <a:off x="4283968" y="3789040"/>
            <a:ext cx="0" cy="662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70 Conector recto"/>
          <p:cNvCxnSpPr>
            <a:endCxn id="57" idx="0"/>
          </p:cNvCxnSpPr>
          <p:nvPr/>
        </p:nvCxnSpPr>
        <p:spPr>
          <a:xfrm>
            <a:off x="7452320" y="3803188"/>
            <a:ext cx="0" cy="640720"/>
          </a:xfrm>
          <a:prstGeom prst="line">
            <a:avLst/>
          </a:prstGeom>
        </p:spPr>
        <p:style>
          <a:lnRef idx="1">
            <a:schemeClr val="accent1"/>
          </a:lnRef>
          <a:fillRef idx="0">
            <a:schemeClr val="accent1"/>
          </a:fillRef>
          <a:effectRef idx="0">
            <a:schemeClr val="accent1"/>
          </a:effectRef>
          <a:fontRef idx="minor">
            <a:schemeClr val="tx1"/>
          </a:fontRef>
        </p:style>
      </p:cxnSp>
      <p:sp>
        <p:nvSpPr>
          <p:cNvPr id="34" name="33 Flecha derecha">
            <a:hlinkClick r:id="rId12" action="ppaction://hlinksldjump"/>
          </p:cNvPr>
          <p:cNvSpPr/>
          <p:nvPr/>
        </p:nvSpPr>
        <p:spPr>
          <a:xfrm>
            <a:off x="7874149" y="5905537"/>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cxnSp>
        <p:nvCxnSpPr>
          <p:cNvPr id="3" name="2 Conector recto de flecha"/>
          <p:cNvCxnSpPr/>
          <p:nvPr/>
        </p:nvCxnSpPr>
        <p:spPr>
          <a:xfrm>
            <a:off x="6660232" y="6265577"/>
            <a:ext cx="52186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46381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ANEXOS DE CELDAS</a:t>
            </a:r>
            <a:endParaRPr lang="es-CO" dirty="0"/>
          </a:p>
        </p:txBody>
      </p:sp>
      <p:sp>
        <p:nvSpPr>
          <p:cNvPr id="3" name="2 Marcador de contenido"/>
          <p:cNvSpPr>
            <a:spLocks noGrp="1"/>
          </p:cNvSpPr>
          <p:nvPr>
            <p:ph idx="1"/>
          </p:nvPr>
        </p:nvSpPr>
        <p:spPr/>
        <p:txBody>
          <a:bodyPr/>
          <a:lstStyle/>
          <a:p>
            <a:r>
              <a:rPr lang="es-CO" sz="3200" dirty="0">
                <a:latin typeface="Comic Sans MS" panose="030F0702030302020204" pitchFamily="66" charset="0"/>
                <a:hlinkClick r:id="rId2" action="ppaction://hlinksldjump"/>
              </a:rPr>
              <a:t>PLACA DE CARACTERÍSTICAS Y </a:t>
            </a:r>
            <a:r>
              <a:rPr lang="es-CO" sz="3200" dirty="0" smtClean="0">
                <a:latin typeface="Comic Sans MS" panose="030F0702030302020204" pitchFamily="66" charset="0"/>
                <a:hlinkClick r:id="rId2" action="ppaction://hlinksldjump"/>
              </a:rPr>
              <a:t>LETREROS</a:t>
            </a:r>
            <a:endParaRPr lang="es-CO" sz="3200" dirty="0" smtClean="0">
              <a:latin typeface="Comic Sans MS" panose="030F0702030302020204" pitchFamily="66" charset="0"/>
            </a:endParaRPr>
          </a:p>
          <a:p>
            <a:r>
              <a:rPr lang="es-CO" sz="3200" b="1" dirty="0">
                <a:latin typeface="Comic Sans MS" panose="030F0702030302020204" pitchFamily="66" charset="0"/>
                <a:hlinkClick r:id="rId3" action="ppaction://hlinksldjump"/>
              </a:rPr>
              <a:t>ESQUEMAS UNIFILARES </a:t>
            </a:r>
            <a:r>
              <a:rPr lang="es-CO" sz="3200" b="1" dirty="0" smtClean="0">
                <a:latin typeface="Comic Sans MS" panose="030F0702030302020204" pitchFamily="66" charset="0"/>
                <a:hlinkClick r:id="rId3" action="ppaction://hlinksldjump"/>
              </a:rPr>
              <a:t>REFERENCIALES</a:t>
            </a:r>
            <a:endParaRPr lang="es-CO" sz="3200" b="1" dirty="0" smtClean="0">
              <a:latin typeface="Comic Sans MS" panose="030F0702030302020204" pitchFamily="66" charset="0"/>
            </a:endParaRPr>
          </a:p>
          <a:p>
            <a:r>
              <a:rPr lang="es-CO" sz="3200" b="1" dirty="0">
                <a:hlinkClick r:id="rId4" action="ppaction://hlinksldjump"/>
              </a:rPr>
              <a:t>PINTURA Y </a:t>
            </a:r>
            <a:r>
              <a:rPr lang="es-CO" sz="3200" b="1" dirty="0" smtClean="0">
                <a:hlinkClick r:id="rId4" action="ppaction://hlinksldjump"/>
              </a:rPr>
              <a:t>GALVANIZADO</a:t>
            </a:r>
            <a:endParaRPr lang="es-CO" sz="3200" b="1" dirty="0" smtClean="0"/>
          </a:p>
          <a:p>
            <a:r>
              <a:rPr lang="es-CO" sz="3200" dirty="0">
                <a:latin typeface="Comic Sans MS" panose="030F0702030302020204" pitchFamily="66" charset="0"/>
                <a:hlinkClick r:id="rId5" action="ppaction://hlinksldjump"/>
              </a:rPr>
              <a:t>CARACTERÍSTICAS ELÉCTRICAS </a:t>
            </a:r>
            <a:r>
              <a:rPr lang="es-CO" sz="3200" dirty="0" smtClean="0">
                <a:latin typeface="Comic Sans MS" panose="030F0702030302020204" pitchFamily="66" charset="0"/>
                <a:hlinkClick r:id="rId5" action="ppaction://hlinksldjump"/>
              </a:rPr>
              <a:t>NOMINALES</a:t>
            </a:r>
            <a:endParaRPr lang="es-CO" sz="3200" dirty="0" smtClean="0">
              <a:latin typeface="Comic Sans MS" panose="030F0702030302020204" pitchFamily="66" charset="0"/>
            </a:endParaRPr>
          </a:p>
          <a:p>
            <a:r>
              <a:rPr lang="es-CO" sz="3200" b="1" dirty="0">
                <a:hlinkClick r:id="rId6" action="ppaction://hlinksldjump"/>
              </a:rPr>
              <a:t>NIVEL DE AISLAMIENTO</a:t>
            </a:r>
            <a:endParaRPr lang="es-CO" sz="3200" dirty="0" smtClean="0">
              <a:latin typeface="Comic Sans MS" panose="030F0702030302020204" pitchFamily="66" charset="0"/>
            </a:endParaRPr>
          </a:p>
          <a:p>
            <a:endParaRPr lang="es-CO" sz="3200" b="1" dirty="0" smtClean="0"/>
          </a:p>
          <a:p>
            <a:endParaRPr lang="es-CO" sz="3200" dirty="0"/>
          </a:p>
          <a:p>
            <a:endParaRPr lang="es-CO" sz="3200" dirty="0" smtClean="0">
              <a:latin typeface="Comic Sans MS" panose="030F0702030302020204" pitchFamily="66" charset="0"/>
            </a:endParaRPr>
          </a:p>
          <a:p>
            <a:endParaRPr lang="es-CO" dirty="0"/>
          </a:p>
        </p:txBody>
      </p:sp>
      <p:sp>
        <p:nvSpPr>
          <p:cNvPr id="5" name="4 Flecha derecha">
            <a:hlinkClick r:id="rId7" action="ppaction://hlinksldjump"/>
          </p:cNvPr>
          <p:cNvSpPr/>
          <p:nvPr/>
        </p:nvSpPr>
        <p:spPr>
          <a:xfrm>
            <a:off x="7956376" y="604583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19860927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CO" sz="4800" dirty="0" smtClean="0">
                <a:latin typeface="Comic Sans MS" panose="030F0702030302020204" pitchFamily="66" charset="0"/>
              </a:rPr>
              <a:t>Celdas de protección</a:t>
            </a:r>
            <a:endParaRPr lang="es-CO" sz="4800" dirty="0">
              <a:latin typeface="Comic Sans MS" panose="030F0702030302020204" pitchFamily="66" charset="0"/>
            </a:endParaRPr>
          </a:p>
        </p:txBody>
      </p:sp>
      <p:sp>
        <p:nvSpPr>
          <p:cNvPr id="3" name="2 Marcador de contenido"/>
          <p:cNvSpPr>
            <a:spLocks noGrp="1"/>
          </p:cNvSpPr>
          <p:nvPr>
            <p:ph sz="half" idx="1"/>
          </p:nvPr>
        </p:nvSpPr>
        <p:spPr/>
        <p:txBody>
          <a:bodyPr>
            <a:normAutofit fontScale="55000" lnSpcReduction="20000"/>
          </a:bodyPr>
          <a:lstStyle/>
          <a:p>
            <a:r>
              <a:rPr lang="es-CO" dirty="0" smtClean="0">
                <a:latin typeface="Comic Sans MS" panose="030F0702030302020204" pitchFamily="66" charset="0"/>
              </a:rPr>
              <a:t>Deberá </a:t>
            </a:r>
            <a:r>
              <a:rPr lang="es-CO" dirty="0">
                <a:latin typeface="Comic Sans MS" panose="030F0702030302020204" pitchFamily="66" charset="0"/>
              </a:rPr>
              <a:t>ser apta para la instalación de un </a:t>
            </a:r>
            <a:r>
              <a:rPr lang="es-CO" dirty="0" smtClean="0">
                <a:latin typeface="Comic Sans MS" panose="030F0702030302020204" pitchFamily="66" charset="0"/>
              </a:rPr>
              <a:t>seccionador</a:t>
            </a:r>
            <a:r>
              <a:rPr lang="es-CO" dirty="0">
                <a:latin typeface="Comic Sans MS" panose="030F0702030302020204" pitchFamily="66" charset="0"/>
              </a:rPr>
              <a:t> tripolar bajo carga con portafusibles y comando lateral derecho.</a:t>
            </a:r>
            <a:br>
              <a:rPr lang="es-CO" dirty="0">
                <a:latin typeface="Comic Sans MS" panose="030F0702030302020204" pitchFamily="66" charset="0"/>
              </a:rPr>
            </a:br>
            <a:r>
              <a:rPr lang="es-CO" dirty="0">
                <a:latin typeface="Comic Sans MS" panose="030F0702030302020204" pitchFamily="66" charset="0"/>
              </a:rPr>
              <a:t>Una celda metálica de acuerdo con las figuras 3 y 4.</a:t>
            </a:r>
          </a:p>
          <a:p>
            <a:r>
              <a:rPr lang="es-CO" dirty="0" smtClean="0">
                <a:latin typeface="Comic Sans MS" panose="030F0702030302020204" pitchFamily="66" charset="0"/>
              </a:rPr>
              <a:t>Un</a:t>
            </a:r>
            <a:r>
              <a:rPr lang="es-CO" dirty="0">
                <a:latin typeface="Comic Sans MS" panose="030F0702030302020204" pitchFamily="66" charset="0"/>
              </a:rPr>
              <a:t> </a:t>
            </a:r>
            <a:r>
              <a:rPr lang="es-CO" dirty="0" smtClean="0">
                <a:latin typeface="Comic Sans MS" panose="030F0702030302020204" pitchFamily="66" charset="0"/>
              </a:rPr>
              <a:t>seccionador</a:t>
            </a:r>
            <a:r>
              <a:rPr lang="es-CO" dirty="0">
                <a:latin typeface="Comic Sans MS" panose="030F0702030302020204" pitchFamily="66" charset="0"/>
              </a:rPr>
              <a:t> bajo carga de 17.5kV- 400A, con portafusibles el cual debe cumplir con las normas NTC 2131 e IEC 265-1.</a:t>
            </a:r>
          </a:p>
          <a:p>
            <a:r>
              <a:rPr lang="es-CO" dirty="0">
                <a:latin typeface="Comic Sans MS" panose="030F0702030302020204" pitchFamily="66" charset="0"/>
              </a:rPr>
              <a:t>Un comando manual completo del  seccionador  bajo carga, con palanca de accionamientos.</a:t>
            </a:r>
          </a:p>
          <a:p>
            <a:r>
              <a:rPr lang="es-CO" dirty="0">
                <a:latin typeface="Comic Sans MS" panose="030F0702030302020204" pitchFamily="66" charset="0"/>
              </a:rPr>
              <a:t>Ventana de </a:t>
            </a:r>
            <a:r>
              <a:rPr lang="es-CO" dirty="0" smtClean="0">
                <a:latin typeface="Comic Sans MS" panose="030F0702030302020204" pitchFamily="66" charset="0"/>
              </a:rPr>
              <a:t>inspección en </a:t>
            </a:r>
            <a:r>
              <a:rPr lang="es-CO" dirty="0">
                <a:latin typeface="Comic Sans MS" panose="030F0702030302020204" pitchFamily="66" charset="0"/>
              </a:rPr>
              <a:t>vidrio templado de 5 mm de espesor.</a:t>
            </a:r>
          </a:p>
          <a:p>
            <a:r>
              <a:rPr lang="es-CO" dirty="0">
                <a:latin typeface="Comic Sans MS" panose="030F0702030302020204" pitchFamily="66" charset="0"/>
              </a:rPr>
              <a:t>Tapa de acceso y compartimiento para la iluminación interior.</a:t>
            </a:r>
          </a:p>
          <a:p>
            <a:r>
              <a:rPr lang="es-CO" dirty="0">
                <a:latin typeface="Comic Sans MS" panose="030F0702030302020204" pitchFamily="66" charset="0"/>
              </a:rPr>
              <a:t>Señales preventivas y placa de identificación del fabricante de la celda.</a:t>
            </a:r>
          </a:p>
          <a:p>
            <a:r>
              <a:rPr lang="es-CO" dirty="0">
                <a:latin typeface="Comic Sans MS" panose="030F0702030302020204" pitchFamily="66" charset="0"/>
              </a:rPr>
              <a:t>Barra general para conexión a </a:t>
            </a:r>
            <a:r>
              <a:rPr lang="es-CO" dirty="0" smtClean="0">
                <a:latin typeface="Comic Sans MS" panose="030F0702030302020204" pitchFamily="66" charset="0"/>
              </a:rPr>
              <a:t>tierra.</a:t>
            </a:r>
            <a:endParaRPr lang="es-CO" dirty="0">
              <a:latin typeface="Comic Sans MS" panose="030F0702030302020204" pitchFamily="66" charset="0"/>
            </a:endParaRPr>
          </a:p>
          <a:p>
            <a:r>
              <a:rPr lang="es-CO" dirty="0">
                <a:latin typeface="Comic Sans MS" panose="030F0702030302020204" pitchFamily="66" charset="0"/>
              </a:rPr>
              <a:t>Cerradura con pestillo y llave bristol.</a:t>
            </a:r>
          </a:p>
          <a:p>
            <a:endParaRPr lang="es-CO" dirty="0"/>
          </a:p>
        </p:txBody>
      </p:sp>
      <p:pic>
        <p:nvPicPr>
          <p:cNvPr id="2050" name="Picture 2" descr="F:\Imágenes\Foto0753.jpg">
            <a:hlinkClick r:id="rId3" action="ppaction://hlinksldjump"/>
          </p:cNvPr>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4398764" y="1600200"/>
            <a:ext cx="3394472" cy="452596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BOGDFPCSB7F\Pictures\Dibujo ET 651 FIG 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5976" y="1628800"/>
            <a:ext cx="3456384" cy="4464496"/>
          </a:xfrm>
          <a:prstGeom prst="rect">
            <a:avLst/>
          </a:prstGeom>
          <a:noFill/>
          <a:extLst>
            <a:ext uri="{909E8E84-426E-40DD-AFC4-6F175D3DCCD1}">
              <a14:hiddenFill xmlns:a14="http://schemas.microsoft.com/office/drawing/2010/main">
                <a:solidFill>
                  <a:srgbClr val="FFFFFF"/>
                </a:solidFill>
              </a14:hiddenFill>
            </a:ext>
          </a:extLst>
        </p:spPr>
      </p:pic>
      <p:sp>
        <p:nvSpPr>
          <p:cNvPr id="7" name="6 Flecha derecha">
            <a:hlinkClick r:id="rId6" action="ppaction://hlinksldjump"/>
          </p:cNvPr>
          <p:cNvSpPr/>
          <p:nvPr/>
        </p:nvSpPr>
        <p:spPr>
          <a:xfrm>
            <a:off x="7812360" y="6093296"/>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7" action="ppaction://hlinksldjump"/>
          </p:cNvPr>
          <p:cNvSpPr/>
          <p:nvPr/>
        </p:nvSpPr>
        <p:spPr>
          <a:xfrm>
            <a:off x="2483768" y="5949280"/>
            <a:ext cx="86409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a:t>
            </a:r>
            <a:endParaRPr lang="es-CO" dirty="0"/>
          </a:p>
        </p:txBody>
      </p:sp>
    </p:spTree>
    <p:extLst>
      <p:ext uri="{BB962C8B-B14F-4D97-AF65-F5344CB8AC3E}">
        <p14:creationId xmlns:p14="http://schemas.microsoft.com/office/powerpoint/2010/main" val="209651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nodeType="clickEffect">
                                  <p:stCondLst>
                                    <p:cond delay="0"/>
                                  </p:stCondLst>
                                  <p:childTnLst>
                                    <p:animEffect transition="out" filter="wipe(down)">
                                      <p:cBhvr>
                                        <p:cTn id="6" dur="180" accel="50000">
                                          <p:stCondLst>
                                            <p:cond delay="1820"/>
                                          </p:stCondLst>
                                        </p:cTn>
                                        <p:tgtEl>
                                          <p:spTgt spid="2051"/>
                                        </p:tgtEl>
                                      </p:cBhvr>
                                    </p:animEffect>
                                    <p:anim calcmode="lin" valueType="num">
                                      <p:cBhvr>
                                        <p:cTn id="7" dur="1822" tmFilter="0,0; 0.14,0.31; 0.43,0.73; 0.71,0.91; 1.0,1.0">
                                          <p:stCondLst>
                                            <p:cond delay="0"/>
                                          </p:stCondLst>
                                        </p:cTn>
                                        <p:tgtEl>
                                          <p:spTgt spid="2051"/>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2051"/>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2051"/>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2051"/>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2051"/>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2051"/>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2051"/>
                                        </p:tgtEl>
                                        <p:attrNameLst>
                                          <p:attrName>ppt_y</p:attrName>
                                        </p:attrNameLst>
                                      </p:cBhvr>
                                      <p:tavLst>
                                        <p:tav tm="0">
                                          <p:val>
                                            <p:strVal val="ppt_y"/>
                                          </p:val>
                                        </p:tav>
                                        <p:tav tm="100000">
                                          <p:val>
                                            <p:strVal val="ppt_y+ppt_h"/>
                                          </p:val>
                                        </p:tav>
                                      </p:tavLst>
                                    </p:anim>
                                    <p:animScale>
                                      <p:cBhvr>
                                        <p:cTn id="14" dur="26">
                                          <p:stCondLst>
                                            <p:cond delay="620"/>
                                          </p:stCondLst>
                                        </p:cTn>
                                        <p:tgtEl>
                                          <p:spTgt spid="2051"/>
                                        </p:tgtEl>
                                      </p:cBhvr>
                                      <p:to x="100000" y="60000"/>
                                    </p:animScale>
                                    <p:animScale>
                                      <p:cBhvr>
                                        <p:cTn id="15" dur="166" decel="50000">
                                          <p:stCondLst>
                                            <p:cond delay="646"/>
                                          </p:stCondLst>
                                        </p:cTn>
                                        <p:tgtEl>
                                          <p:spTgt spid="2051"/>
                                        </p:tgtEl>
                                      </p:cBhvr>
                                      <p:to x="100000" y="100000"/>
                                    </p:animScale>
                                    <p:animScale>
                                      <p:cBhvr>
                                        <p:cTn id="16" dur="26">
                                          <p:stCondLst>
                                            <p:cond delay="1312"/>
                                          </p:stCondLst>
                                        </p:cTn>
                                        <p:tgtEl>
                                          <p:spTgt spid="2051"/>
                                        </p:tgtEl>
                                      </p:cBhvr>
                                      <p:to x="100000" y="80000"/>
                                    </p:animScale>
                                    <p:animScale>
                                      <p:cBhvr>
                                        <p:cTn id="17" dur="166" decel="50000">
                                          <p:stCondLst>
                                            <p:cond delay="1338"/>
                                          </p:stCondLst>
                                        </p:cTn>
                                        <p:tgtEl>
                                          <p:spTgt spid="2051"/>
                                        </p:tgtEl>
                                      </p:cBhvr>
                                      <p:to x="100000" y="100000"/>
                                    </p:animScale>
                                    <p:animScale>
                                      <p:cBhvr>
                                        <p:cTn id="18" dur="26">
                                          <p:stCondLst>
                                            <p:cond delay="1642"/>
                                          </p:stCondLst>
                                        </p:cTn>
                                        <p:tgtEl>
                                          <p:spTgt spid="2051"/>
                                        </p:tgtEl>
                                      </p:cBhvr>
                                      <p:to x="100000" y="90000"/>
                                    </p:animScale>
                                    <p:animScale>
                                      <p:cBhvr>
                                        <p:cTn id="19" dur="166" decel="50000">
                                          <p:stCondLst>
                                            <p:cond delay="1668"/>
                                          </p:stCondLst>
                                        </p:cTn>
                                        <p:tgtEl>
                                          <p:spTgt spid="2051"/>
                                        </p:tgtEl>
                                      </p:cBhvr>
                                      <p:to x="100000" y="100000"/>
                                    </p:animScale>
                                    <p:animScale>
                                      <p:cBhvr>
                                        <p:cTn id="20" dur="26">
                                          <p:stCondLst>
                                            <p:cond delay="1808"/>
                                          </p:stCondLst>
                                        </p:cTn>
                                        <p:tgtEl>
                                          <p:spTgt spid="2051"/>
                                        </p:tgtEl>
                                      </p:cBhvr>
                                      <p:to x="100000" y="95000"/>
                                    </p:animScale>
                                    <p:animScale>
                                      <p:cBhvr>
                                        <p:cTn id="21" dur="166" decel="50000">
                                          <p:stCondLst>
                                            <p:cond delay="1834"/>
                                          </p:stCondLst>
                                        </p:cTn>
                                        <p:tgtEl>
                                          <p:spTgt spid="2051"/>
                                        </p:tgtEl>
                                      </p:cBhvr>
                                      <p:to x="100000" y="100000"/>
                                    </p:animScale>
                                    <p:set>
                                      <p:cBhvr>
                                        <p:cTn id="22" dur="1" fill="hold">
                                          <p:stCondLst>
                                            <p:cond delay="1999"/>
                                          </p:stCondLst>
                                        </p:cTn>
                                        <p:tgtEl>
                                          <p:spTgt spid="20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CO" sz="4800" dirty="0" smtClean="0">
                <a:latin typeface="Comic Sans MS" panose="030F0702030302020204" pitchFamily="66" charset="0"/>
              </a:rPr>
              <a:t>Celdas </a:t>
            </a:r>
            <a:r>
              <a:rPr lang="es-CO" sz="4800" dirty="0">
                <a:latin typeface="Comic Sans MS" panose="030F0702030302020204" pitchFamily="66" charset="0"/>
              </a:rPr>
              <a:t>de medición</a:t>
            </a:r>
          </a:p>
        </p:txBody>
      </p:sp>
      <p:sp>
        <p:nvSpPr>
          <p:cNvPr id="3" name="2 Marcador de contenido"/>
          <p:cNvSpPr>
            <a:spLocks noGrp="1"/>
          </p:cNvSpPr>
          <p:nvPr>
            <p:ph sz="half" idx="1"/>
          </p:nvPr>
        </p:nvSpPr>
        <p:spPr/>
        <p:txBody>
          <a:bodyPr>
            <a:normAutofit/>
          </a:bodyPr>
          <a:lstStyle/>
          <a:p>
            <a:r>
              <a:rPr lang="es-CO" sz="2000" dirty="0">
                <a:latin typeface="Comic Sans MS" panose="030F0702030302020204" pitchFamily="66" charset="0"/>
              </a:rPr>
              <a:t>Es la celda destinada al equipo de medición de la </a:t>
            </a:r>
            <a:r>
              <a:rPr lang="es-CO" sz="2000" dirty="0" smtClean="0">
                <a:latin typeface="Comic Sans MS" panose="030F0702030302020204" pitchFamily="66" charset="0"/>
              </a:rPr>
              <a:t>compañía suministradora</a:t>
            </a:r>
            <a:r>
              <a:rPr lang="es-CO" sz="2000" dirty="0">
                <a:latin typeface="Comic Sans MS" panose="030F0702030302020204" pitchFamily="66" charset="0"/>
              </a:rPr>
              <a:t>,</a:t>
            </a:r>
            <a:br>
              <a:rPr lang="es-CO" sz="2000" dirty="0">
                <a:latin typeface="Comic Sans MS" panose="030F0702030302020204" pitchFamily="66" charset="0"/>
              </a:rPr>
            </a:br>
            <a:r>
              <a:rPr lang="es-CO" sz="2000" dirty="0">
                <a:latin typeface="Comic Sans MS" panose="030F0702030302020204" pitchFamily="66" charset="0"/>
              </a:rPr>
              <a:t>diseñada con el espacio adecuado de acuerdo a las normas de la </a:t>
            </a:r>
            <a:r>
              <a:rPr lang="es-CO" sz="2000" dirty="0" smtClean="0">
                <a:latin typeface="Comic Sans MS" panose="030F0702030302020204" pitchFamily="66" charset="0"/>
              </a:rPr>
              <a:t>compañía </a:t>
            </a:r>
            <a:r>
              <a:rPr lang="es-CO" sz="2000" dirty="0">
                <a:latin typeface="Comic Sans MS" panose="030F0702030302020204" pitchFamily="66" charset="0"/>
              </a:rPr>
              <a:t>de luz y Fuerza del Centro y Comisión Federal de </a:t>
            </a:r>
            <a:r>
              <a:rPr lang="es-CO" sz="2000" dirty="0" smtClean="0">
                <a:latin typeface="Comic Sans MS" panose="030F0702030302020204" pitchFamily="66" charset="0"/>
              </a:rPr>
              <a:t>electricidad, </a:t>
            </a:r>
            <a:r>
              <a:rPr lang="es-CO" sz="2000" dirty="0">
                <a:latin typeface="Comic Sans MS" panose="030F0702030302020204" pitchFamily="66" charset="0"/>
              </a:rPr>
              <a:t>para alojar sin </a:t>
            </a:r>
            <a:r>
              <a:rPr lang="es-CO" sz="2000" dirty="0" smtClean="0">
                <a:latin typeface="Comic Sans MS" panose="030F0702030302020204" pitchFamily="66" charset="0"/>
              </a:rPr>
              <a:t>problemas</a:t>
            </a:r>
            <a:r>
              <a:rPr lang="es-CO" sz="2000" dirty="0">
                <a:latin typeface="Comic Sans MS" panose="030F0702030302020204" pitchFamily="66" charset="0"/>
              </a:rPr>
              <a:t/>
            </a:r>
            <a:br>
              <a:rPr lang="es-CO" sz="2000" dirty="0">
                <a:latin typeface="Comic Sans MS" panose="030F0702030302020204" pitchFamily="66" charset="0"/>
              </a:rPr>
            </a:br>
            <a:r>
              <a:rPr lang="es-CO" sz="2000" dirty="0">
                <a:latin typeface="Comic Sans MS" panose="030F0702030302020204" pitchFamily="66" charset="0"/>
              </a:rPr>
              <a:t>el equipo de medición.</a:t>
            </a:r>
          </a:p>
        </p:txBody>
      </p:sp>
      <p:pic>
        <p:nvPicPr>
          <p:cNvPr id="1027" name="Picture 3" descr="C:\Users\familia\Desktop\unnamed[8].jpg">
            <a:hlinkClick r:id="rId2" action="ppaction://hlinksldjump"/>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267200" y="1700808"/>
            <a:ext cx="3657600" cy="223224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099" name="Picture 3" descr="F:\Imágenes\Foto075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54296" y="3933057"/>
            <a:ext cx="3702080" cy="230425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20083" t="44917" r="31116" b="7911"/>
          <a:stretch/>
        </p:blipFill>
        <p:spPr bwMode="auto">
          <a:xfrm>
            <a:off x="4254296" y="1700808"/>
            <a:ext cx="3702080"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Flecha derecha">
            <a:hlinkClick r:id="rId6" action="ppaction://hlinksldjump"/>
          </p:cNvPr>
          <p:cNvSpPr/>
          <p:nvPr/>
        </p:nvSpPr>
        <p:spPr>
          <a:xfrm>
            <a:off x="7987026" y="61504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9" name="8 Flecha derecha">
            <a:hlinkClick r:id="rId7" action="ppaction://hlinksldjump"/>
          </p:cNvPr>
          <p:cNvSpPr/>
          <p:nvPr/>
        </p:nvSpPr>
        <p:spPr>
          <a:xfrm>
            <a:off x="2636168" y="6101680"/>
            <a:ext cx="86409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a:t>
            </a:r>
            <a:endParaRPr lang="es-CO" dirty="0"/>
          </a:p>
        </p:txBody>
      </p:sp>
    </p:spTree>
    <p:extLst>
      <p:ext uri="{BB962C8B-B14F-4D97-AF65-F5344CB8AC3E}">
        <p14:creationId xmlns:p14="http://schemas.microsoft.com/office/powerpoint/2010/main" val="84826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nodeType="clickEffect">
                                  <p:stCondLst>
                                    <p:cond delay="0"/>
                                  </p:stCondLst>
                                  <p:childTnLst>
                                    <p:animEffect transition="out" filter="wipe(down)">
                                      <p:cBhvr>
                                        <p:cTn id="6" dur="180" accel="50000">
                                          <p:stCondLst>
                                            <p:cond delay="1820"/>
                                          </p:stCondLst>
                                        </p:cTn>
                                        <p:tgtEl>
                                          <p:spTgt spid="1029"/>
                                        </p:tgtEl>
                                      </p:cBhvr>
                                    </p:animEffect>
                                    <p:anim calcmode="lin" valueType="num">
                                      <p:cBhvr>
                                        <p:cTn id="7" dur="1822" tmFilter="0,0; 0.14,0.31; 0.43,0.73; 0.71,0.91; 1.0,1.0">
                                          <p:stCondLst>
                                            <p:cond delay="0"/>
                                          </p:stCondLst>
                                        </p:cTn>
                                        <p:tgtEl>
                                          <p:spTgt spid="1029"/>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1029"/>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1029"/>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1029"/>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1029"/>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1029"/>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1029"/>
                                        </p:tgtEl>
                                        <p:attrNameLst>
                                          <p:attrName>ppt_y</p:attrName>
                                        </p:attrNameLst>
                                      </p:cBhvr>
                                      <p:tavLst>
                                        <p:tav tm="0">
                                          <p:val>
                                            <p:strVal val="ppt_y"/>
                                          </p:val>
                                        </p:tav>
                                        <p:tav tm="100000">
                                          <p:val>
                                            <p:strVal val="ppt_y+ppt_h"/>
                                          </p:val>
                                        </p:tav>
                                      </p:tavLst>
                                    </p:anim>
                                    <p:animScale>
                                      <p:cBhvr>
                                        <p:cTn id="14" dur="26">
                                          <p:stCondLst>
                                            <p:cond delay="620"/>
                                          </p:stCondLst>
                                        </p:cTn>
                                        <p:tgtEl>
                                          <p:spTgt spid="1029"/>
                                        </p:tgtEl>
                                      </p:cBhvr>
                                      <p:to x="100000" y="60000"/>
                                    </p:animScale>
                                    <p:animScale>
                                      <p:cBhvr>
                                        <p:cTn id="15" dur="166" decel="50000">
                                          <p:stCondLst>
                                            <p:cond delay="646"/>
                                          </p:stCondLst>
                                        </p:cTn>
                                        <p:tgtEl>
                                          <p:spTgt spid="1029"/>
                                        </p:tgtEl>
                                      </p:cBhvr>
                                      <p:to x="100000" y="100000"/>
                                    </p:animScale>
                                    <p:animScale>
                                      <p:cBhvr>
                                        <p:cTn id="16" dur="26">
                                          <p:stCondLst>
                                            <p:cond delay="1312"/>
                                          </p:stCondLst>
                                        </p:cTn>
                                        <p:tgtEl>
                                          <p:spTgt spid="1029"/>
                                        </p:tgtEl>
                                      </p:cBhvr>
                                      <p:to x="100000" y="80000"/>
                                    </p:animScale>
                                    <p:animScale>
                                      <p:cBhvr>
                                        <p:cTn id="17" dur="166" decel="50000">
                                          <p:stCondLst>
                                            <p:cond delay="1338"/>
                                          </p:stCondLst>
                                        </p:cTn>
                                        <p:tgtEl>
                                          <p:spTgt spid="1029"/>
                                        </p:tgtEl>
                                      </p:cBhvr>
                                      <p:to x="100000" y="100000"/>
                                    </p:animScale>
                                    <p:animScale>
                                      <p:cBhvr>
                                        <p:cTn id="18" dur="26">
                                          <p:stCondLst>
                                            <p:cond delay="1642"/>
                                          </p:stCondLst>
                                        </p:cTn>
                                        <p:tgtEl>
                                          <p:spTgt spid="1029"/>
                                        </p:tgtEl>
                                      </p:cBhvr>
                                      <p:to x="100000" y="90000"/>
                                    </p:animScale>
                                    <p:animScale>
                                      <p:cBhvr>
                                        <p:cTn id="19" dur="166" decel="50000">
                                          <p:stCondLst>
                                            <p:cond delay="1668"/>
                                          </p:stCondLst>
                                        </p:cTn>
                                        <p:tgtEl>
                                          <p:spTgt spid="1029"/>
                                        </p:tgtEl>
                                      </p:cBhvr>
                                      <p:to x="100000" y="100000"/>
                                    </p:animScale>
                                    <p:animScale>
                                      <p:cBhvr>
                                        <p:cTn id="20" dur="26">
                                          <p:stCondLst>
                                            <p:cond delay="1808"/>
                                          </p:stCondLst>
                                        </p:cTn>
                                        <p:tgtEl>
                                          <p:spTgt spid="1029"/>
                                        </p:tgtEl>
                                      </p:cBhvr>
                                      <p:to x="100000" y="95000"/>
                                    </p:animScale>
                                    <p:animScale>
                                      <p:cBhvr>
                                        <p:cTn id="21" dur="166" decel="50000">
                                          <p:stCondLst>
                                            <p:cond delay="1834"/>
                                          </p:stCondLst>
                                        </p:cTn>
                                        <p:tgtEl>
                                          <p:spTgt spid="1029"/>
                                        </p:tgtEl>
                                      </p:cBhvr>
                                      <p:to x="100000" y="100000"/>
                                    </p:animScale>
                                    <p:set>
                                      <p:cBhvr>
                                        <p:cTn id="22" dur="1" fill="hold">
                                          <p:stCondLst>
                                            <p:cond delay="1999"/>
                                          </p:stCondLst>
                                        </p:cTn>
                                        <p:tgtEl>
                                          <p:spTgt spid="10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Celdas para transformadores </a:t>
            </a:r>
            <a:endParaRPr lang="es-CO" dirty="0"/>
          </a:p>
        </p:txBody>
      </p:sp>
      <p:sp>
        <p:nvSpPr>
          <p:cNvPr id="3" name="2 Marcador de contenido"/>
          <p:cNvSpPr>
            <a:spLocks noGrp="1"/>
          </p:cNvSpPr>
          <p:nvPr>
            <p:ph sz="half" idx="1"/>
          </p:nvPr>
        </p:nvSpPr>
        <p:spPr/>
        <p:txBody>
          <a:bodyPr/>
          <a:lstStyle/>
          <a:p>
            <a:endParaRPr lang="es-CO" dirty="0"/>
          </a:p>
        </p:txBody>
      </p:sp>
      <p:pic>
        <p:nvPicPr>
          <p:cNvPr id="1026" name="Picture 2" descr="F:\Imágenes\Foto0757.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398764" y="1628800"/>
            <a:ext cx="3394472" cy="44973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mágenes\Foto0758.jp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7984" y="1628800"/>
            <a:ext cx="3384376" cy="4536504"/>
          </a:xfrm>
          <a:prstGeom prst="rect">
            <a:avLst/>
          </a:prstGeom>
          <a:noFill/>
          <a:extLst>
            <a:ext uri="{909E8E84-426E-40DD-AFC4-6F175D3DCCD1}">
              <a14:hiddenFill xmlns:a14="http://schemas.microsoft.com/office/drawing/2010/main">
                <a:solidFill>
                  <a:srgbClr val="FFFFFF"/>
                </a:solidFill>
              </a14:hiddenFill>
            </a:ext>
          </a:extLst>
        </p:spPr>
      </p:pic>
      <p:sp>
        <p:nvSpPr>
          <p:cNvPr id="7" name="6 Flecha derecha">
            <a:hlinkClick r:id="rId5" action="ppaction://hlinksldjump"/>
          </p:cNvPr>
          <p:cNvSpPr/>
          <p:nvPr/>
        </p:nvSpPr>
        <p:spPr>
          <a:xfrm>
            <a:off x="7812360" y="598528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6" action="ppaction://hlinksldjump"/>
          </p:cNvPr>
          <p:cNvSpPr/>
          <p:nvPr/>
        </p:nvSpPr>
        <p:spPr>
          <a:xfrm>
            <a:off x="2636168" y="6101680"/>
            <a:ext cx="86409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a:t>
            </a:r>
            <a:endParaRPr lang="es-CO" dirty="0"/>
          </a:p>
        </p:txBody>
      </p:sp>
    </p:spTree>
    <p:extLst>
      <p:ext uri="{BB962C8B-B14F-4D97-AF65-F5344CB8AC3E}">
        <p14:creationId xmlns:p14="http://schemas.microsoft.com/office/powerpoint/2010/main" val="74650670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smtClean="0"/>
              <a:t>Celdas para el control de motores </a:t>
            </a:r>
            <a:endParaRPr lang="es-CO" dirty="0"/>
          </a:p>
        </p:txBody>
      </p:sp>
      <p:sp>
        <p:nvSpPr>
          <p:cNvPr id="3" name="2 Marcador de contenido"/>
          <p:cNvSpPr>
            <a:spLocks noGrp="1"/>
          </p:cNvSpPr>
          <p:nvPr>
            <p:ph sz="half" idx="1"/>
          </p:nvPr>
        </p:nvSpPr>
        <p:spPr/>
        <p:txBody>
          <a:bodyPr/>
          <a:lstStyle/>
          <a:p>
            <a:endParaRPr lang="es-CO" dirty="0"/>
          </a:p>
        </p:txBody>
      </p:sp>
      <p:pic>
        <p:nvPicPr>
          <p:cNvPr id="6146" name="Picture 2" descr="F:\Imágenes\Foto0772.jpg">
            <a:hlinkClick r:id="rId2" action="ppaction://hlinksldjump"/>
          </p:cNvPr>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417888" y="1600201"/>
            <a:ext cx="3394472" cy="2260847"/>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F:\Imágenes\Foto077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7984" y="3933056"/>
            <a:ext cx="3409057" cy="2123951"/>
          </a:xfrm>
          <a:prstGeom prst="rect">
            <a:avLst/>
          </a:prstGeom>
          <a:noFill/>
          <a:extLst>
            <a:ext uri="{909E8E84-426E-40DD-AFC4-6F175D3DCCD1}">
              <a14:hiddenFill xmlns:a14="http://schemas.microsoft.com/office/drawing/2010/main">
                <a:solidFill>
                  <a:srgbClr val="FFFFFF"/>
                </a:solidFill>
              </a14:hiddenFill>
            </a:ext>
          </a:extLst>
        </p:spPr>
      </p:pic>
      <p:sp>
        <p:nvSpPr>
          <p:cNvPr id="7" name="6 Flecha derecha">
            <a:hlinkClick r:id="rId5" action="ppaction://hlinksldjump"/>
          </p:cNvPr>
          <p:cNvSpPr/>
          <p:nvPr/>
        </p:nvSpPr>
        <p:spPr>
          <a:xfrm>
            <a:off x="7867691" y="6103123"/>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6" action="ppaction://hlinksldjump"/>
          </p:cNvPr>
          <p:cNvSpPr/>
          <p:nvPr/>
        </p:nvSpPr>
        <p:spPr>
          <a:xfrm>
            <a:off x="2483768" y="5949280"/>
            <a:ext cx="86409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a:t>
            </a:r>
            <a:endParaRPr lang="es-CO" dirty="0"/>
          </a:p>
        </p:txBody>
      </p:sp>
    </p:spTree>
    <p:extLst>
      <p:ext uri="{BB962C8B-B14F-4D97-AF65-F5344CB8AC3E}">
        <p14:creationId xmlns:p14="http://schemas.microsoft.com/office/powerpoint/2010/main" val="8857538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Celdas de entrada</a:t>
            </a:r>
            <a:endParaRPr lang="es-CO" dirty="0"/>
          </a:p>
        </p:txBody>
      </p:sp>
      <p:sp>
        <p:nvSpPr>
          <p:cNvPr id="3" name="2 Marcador de contenido"/>
          <p:cNvSpPr>
            <a:spLocks noGrp="1"/>
          </p:cNvSpPr>
          <p:nvPr>
            <p:ph sz="half" idx="1"/>
          </p:nvPr>
        </p:nvSpPr>
        <p:spPr/>
        <p:txBody>
          <a:bodyPr>
            <a:normAutofit fontScale="70000" lnSpcReduction="20000"/>
          </a:bodyPr>
          <a:lstStyle/>
          <a:p>
            <a:r>
              <a:rPr lang="es-CO" dirty="0"/>
              <a:t>La celda de M.T. (11,4 kV ó 13,2 kV) es metálica de tipo cerrado (Metal - clad), con un </a:t>
            </a:r>
            <a:r>
              <a:rPr lang="es-CO" dirty="0" smtClean="0"/>
              <a:t>BIL de </a:t>
            </a:r>
            <a:r>
              <a:rPr lang="es-CO" dirty="0"/>
              <a:t>110 kV y dimensiones máximas de 2,5 m de altura, 2,3 m de profundidad y 1,0 m </a:t>
            </a:r>
            <a:r>
              <a:rPr lang="es-CO" dirty="0" smtClean="0"/>
              <a:t>de ancho</a:t>
            </a:r>
            <a:r>
              <a:rPr lang="es-CO" dirty="0"/>
              <a:t>.</a:t>
            </a:r>
          </a:p>
          <a:p>
            <a:r>
              <a:rPr lang="es-CO" dirty="0"/>
              <a:t>La celda debe ser apta para recibir el interruptor de potencia de 15 kV , tipo cajón </a:t>
            </a:r>
            <a:r>
              <a:rPr lang="es-CO" dirty="0" smtClean="0"/>
              <a:t>extraíble</a:t>
            </a:r>
            <a:r>
              <a:rPr lang="es-CO" dirty="0"/>
              <a:t> </a:t>
            </a:r>
            <a:r>
              <a:rPr lang="es-CO" dirty="0" smtClean="0"/>
              <a:t>(draw-out </a:t>
            </a:r>
            <a:r>
              <a:rPr lang="es-CO" dirty="0"/>
              <a:t>type), capacidad nominal de corriente de 800 A , capacidad de interrupción 12 </a:t>
            </a:r>
            <a:r>
              <a:rPr lang="es-CO" dirty="0" smtClean="0"/>
              <a:t>kA simétricos </a:t>
            </a:r>
            <a:r>
              <a:rPr lang="es-CO" dirty="0"/>
              <a:t>y cable triplex de cobre 300 kcmil aislado a 15 kV , para las conexiones.</a:t>
            </a:r>
          </a:p>
          <a:p>
            <a:endParaRPr lang="es-CO" dirty="0"/>
          </a:p>
        </p:txBody>
      </p:sp>
      <p:pic>
        <p:nvPicPr>
          <p:cNvPr id="1026" name="Picture 2" descr="C:\Users\BOGDAFCSB7F\Desktop\unnamed.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398764" y="1600200"/>
            <a:ext cx="3394472" cy="4525963"/>
          </a:xfrm>
          <a:prstGeom prst="rect">
            <a:avLst/>
          </a:prstGeom>
          <a:noFill/>
          <a:extLst>
            <a:ext uri="{909E8E84-426E-40DD-AFC4-6F175D3DCCD1}">
              <a14:hiddenFill xmlns:a14="http://schemas.microsoft.com/office/drawing/2010/main">
                <a:solidFill>
                  <a:srgbClr val="FFFFFF"/>
                </a:solidFill>
              </a14:hiddenFill>
            </a:ext>
          </a:extLst>
        </p:spPr>
      </p:pic>
      <p:sp>
        <p:nvSpPr>
          <p:cNvPr id="6" name="5 Flecha derecha">
            <a:hlinkClick r:id="rId3" action="ppaction://hlinksldjump"/>
          </p:cNvPr>
          <p:cNvSpPr/>
          <p:nvPr/>
        </p:nvSpPr>
        <p:spPr>
          <a:xfrm>
            <a:off x="7884368" y="60212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2483768" y="5949280"/>
            <a:ext cx="86409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a:t>
            </a:r>
            <a:endParaRPr lang="es-CO" dirty="0"/>
          </a:p>
        </p:txBody>
      </p:sp>
    </p:spTree>
    <p:extLst>
      <p:ext uri="{BB962C8B-B14F-4D97-AF65-F5344CB8AC3E}">
        <p14:creationId xmlns:p14="http://schemas.microsoft.com/office/powerpoint/2010/main" val="383371311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lvl="0" algn="ctr"/>
            <a:r>
              <a:rPr lang="es-CO" b="1" dirty="0">
                <a:latin typeface="Comic Sans MS" panose="030F0702030302020204" pitchFamily="66" charset="0"/>
              </a:rPr>
              <a:t>Celdas de salida </a:t>
            </a:r>
            <a:r>
              <a:rPr lang="es-CO" dirty="0"/>
              <a:t/>
            </a:r>
            <a:br>
              <a:rPr lang="es-CO" dirty="0"/>
            </a:br>
            <a:endParaRPr lang="es-CO" dirty="0"/>
          </a:p>
        </p:txBody>
      </p:sp>
      <p:sp>
        <p:nvSpPr>
          <p:cNvPr id="3" name="2 Marcador de contenido"/>
          <p:cNvSpPr>
            <a:spLocks noGrp="1"/>
          </p:cNvSpPr>
          <p:nvPr>
            <p:ph sz="half" idx="1"/>
          </p:nvPr>
        </p:nvSpPr>
        <p:spPr>
          <a:xfrm>
            <a:off x="457200" y="1600201"/>
            <a:ext cx="7571184" cy="3556992"/>
          </a:xfrm>
        </p:spPr>
        <p:txBody>
          <a:bodyPr>
            <a:normAutofit/>
          </a:bodyPr>
          <a:lstStyle/>
          <a:p>
            <a:r>
              <a:rPr lang="es-CO" dirty="0"/>
              <a:t>Esta celda de M.T. (11,4 kV ó 13,2 kV) tiene las mismas dimensiones y características de </a:t>
            </a:r>
            <a:r>
              <a:rPr lang="es-CO" dirty="0" smtClean="0"/>
              <a:t>la celda </a:t>
            </a:r>
            <a:r>
              <a:rPr lang="es-CO" dirty="0"/>
              <a:t>de entrada. La celda debe ser apta para recibir el interruptor de potencia 15 kV </a:t>
            </a:r>
            <a:r>
              <a:rPr lang="es-CO" dirty="0" smtClean="0"/>
              <a:t>tipo extraíble</a:t>
            </a:r>
            <a:r>
              <a:rPr lang="es-CO" dirty="0"/>
              <a:t>, capacidad nominal de corriente de 630 A , capacidad de cortocircuito de 12 kA </a:t>
            </a:r>
            <a:r>
              <a:rPr lang="es-CO" dirty="0" smtClean="0"/>
              <a:t>y apta </a:t>
            </a:r>
            <a:r>
              <a:rPr lang="es-CO" dirty="0"/>
              <a:t>para el cable triplex de cobre Nº 4/0 AWG aislado a 15kV .</a:t>
            </a:r>
          </a:p>
          <a:p>
            <a:endParaRPr lang="es-CO" dirty="0"/>
          </a:p>
        </p:txBody>
      </p:sp>
      <p:sp>
        <p:nvSpPr>
          <p:cNvPr id="5" name="4 Flecha derecha">
            <a:hlinkClick r:id="rId2" action="ppaction://hlinksldjump"/>
          </p:cNvPr>
          <p:cNvSpPr/>
          <p:nvPr/>
        </p:nvSpPr>
        <p:spPr>
          <a:xfrm>
            <a:off x="7812360" y="594928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3" action="ppaction://hlinksldjump"/>
          </p:cNvPr>
          <p:cNvSpPr/>
          <p:nvPr/>
        </p:nvSpPr>
        <p:spPr>
          <a:xfrm>
            <a:off x="2483768" y="5949280"/>
            <a:ext cx="86409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a:t>
            </a:r>
            <a:endParaRPr lang="es-CO" dirty="0"/>
          </a:p>
        </p:txBody>
      </p:sp>
    </p:spTree>
    <p:extLst>
      <p:ext uri="{BB962C8B-B14F-4D97-AF65-F5344CB8AC3E}">
        <p14:creationId xmlns:p14="http://schemas.microsoft.com/office/powerpoint/2010/main" val="104245772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lvl="0" algn="ctr"/>
            <a:r>
              <a:rPr lang="es-CO" b="1" dirty="0">
                <a:latin typeface="Comic Sans MS" panose="030F0702030302020204" pitchFamily="66" charset="0"/>
              </a:rPr>
              <a:t>Celdas unión de barras </a:t>
            </a:r>
            <a:r>
              <a:rPr lang="es-CO" dirty="0"/>
              <a:t/>
            </a:r>
            <a:br>
              <a:rPr lang="es-CO" dirty="0"/>
            </a:br>
            <a:endParaRPr lang="es-CO" dirty="0"/>
          </a:p>
        </p:txBody>
      </p:sp>
      <p:sp>
        <p:nvSpPr>
          <p:cNvPr id="3" name="2 Marcador de contenido"/>
          <p:cNvSpPr>
            <a:spLocks noGrp="1"/>
          </p:cNvSpPr>
          <p:nvPr>
            <p:ph sz="half" idx="1"/>
          </p:nvPr>
        </p:nvSpPr>
        <p:spPr>
          <a:xfrm>
            <a:off x="755576" y="1484784"/>
            <a:ext cx="7139136" cy="4525963"/>
          </a:xfrm>
        </p:spPr>
        <p:txBody>
          <a:bodyPr>
            <a:normAutofit fontScale="85000" lnSpcReduction="20000"/>
          </a:bodyPr>
          <a:lstStyle/>
          <a:p>
            <a:r>
              <a:rPr lang="es-CO" dirty="0"/>
              <a:t>Es de característica similar a las celdas de entrada o salida, en lugar de interruptor </a:t>
            </a:r>
            <a:r>
              <a:rPr lang="es-CO" dirty="0" smtClean="0"/>
              <a:t>de potencia </a:t>
            </a:r>
            <a:r>
              <a:rPr lang="es-CO" dirty="0"/>
              <a:t>tiene </a:t>
            </a:r>
            <a:r>
              <a:rPr lang="es-CO" dirty="0" smtClean="0"/>
              <a:t>un seccionador </a:t>
            </a:r>
            <a:r>
              <a:rPr lang="es-CO" dirty="0"/>
              <a:t>trifásico, </a:t>
            </a:r>
            <a:r>
              <a:rPr lang="es-CO" dirty="0" smtClean="0"/>
              <a:t>con enclavamiento </a:t>
            </a:r>
            <a:r>
              <a:rPr lang="es-CO" dirty="0"/>
              <a:t>mecánico </a:t>
            </a:r>
            <a:r>
              <a:rPr lang="es-CO" dirty="0" smtClean="0"/>
              <a:t>eléctrico</a:t>
            </a:r>
            <a:r>
              <a:rPr lang="es-CO" dirty="0"/>
              <a:t>, con los</a:t>
            </a:r>
          </a:p>
          <a:p>
            <a:r>
              <a:rPr lang="es-CO" dirty="0"/>
              <a:t>interruptores de potencia de las celdas de entrada, ya que </a:t>
            </a:r>
            <a:r>
              <a:rPr lang="es-CO" dirty="0" smtClean="0"/>
              <a:t>el seccionador </a:t>
            </a:r>
            <a:r>
              <a:rPr lang="es-CO" dirty="0"/>
              <a:t>trabaja </a:t>
            </a:r>
            <a:r>
              <a:rPr lang="es-CO" dirty="0" smtClean="0"/>
              <a:t>en condición </a:t>
            </a:r>
            <a:r>
              <a:rPr lang="es-CO" dirty="0"/>
              <a:t>normalmente abierto.</a:t>
            </a:r>
          </a:p>
          <a:p>
            <a:r>
              <a:rPr lang="es-CO" dirty="0"/>
              <a:t>El seccionador trifásico de 15 kV , tiene una capacidad nominal de corriente de 800 A y </a:t>
            </a:r>
            <a:r>
              <a:rPr lang="es-CO" dirty="0" smtClean="0"/>
              <a:t>la capacidad </a:t>
            </a:r>
            <a:r>
              <a:rPr lang="es-CO" dirty="0"/>
              <a:t>de cortocircuito de 12 kA , </a:t>
            </a:r>
            <a:r>
              <a:rPr lang="es-CO" dirty="0" smtClean="0"/>
              <a:t>con mecanismos </a:t>
            </a:r>
            <a:r>
              <a:rPr lang="es-CO" dirty="0"/>
              <a:t>de operación manual mediante el </a:t>
            </a:r>
            <a:r>
              <a:rPr lang="es-CO" dirty="0" smtClean="0"/>
              <a:t>uso de </a:t>
            </a:r>
            <a:r>
              <a:rPr lang="es-CO" dirty="0"/>
              <a:t>palanca.</a:t>
            </a:r>
          </a:p>
          <a:p>
            <a:r>
              <a:rPr lang="es-CO" dirty="0"/>
              <a:t>La celda de </a:t>
            </a:r>
            <a:r>
              <a:rPr lang="es-CO" dirty="0" smtClean="0"/>
              <a:t>unión barras </a:t>
            </a:r>
            <a:r>
              <a:rPr lang="es-CO" dirty="0"/>
              <a:t>lleva en su parte frontal, todos los equipos necesarios para </a:t>
            </a:r>
            <a:r>
              <a:rPr lang="es-CO" dirty="0" smtClean="0"/>
              <a:t>el monitoreo </a:t>
            </a:r>
            <a:r>
              <a:rPr lang="es-CO" dirty="0"/>
              <a:t>de la subestación de 34,5 kV.</a:t>
            </a:r>
          </a:p>
        </p:txBody>
      </p:sp>
      <p:sp>
        <p:nvSpPr>
          <p:cNvPr id="5" name="4 Flecha derecha">
            <a:hlinkClick r:id="rId2" action="ppaction://hlinksldjump"/>
          </p:cNvPr>
          <p:cNvSpPr/>
          <p:nvPr/>
        </p:nvSpPr>
        <p:spPr>
          <a:xfrm>
            <a:off x="7812360" y="60212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3" action="ppaction://hlinksldjump"/>
          </p:cNvPr>
          <p:cNvSpPr/>
          <p:nvPr/>
        </p:nvSpPr>
        <p:spPr>
          <a:xfrm>
            <a:off x="2483768" y="5949280"/>
            <a:ext cx="86409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a:t>
            </a:r>
            <a:endParaRPr lang="es-CO" dirty="0"/>
          </a:p>
        </p:txBody>
      </p:sp>
    </p:spTree>
    <p:extLst>
      <p:ext uri="{BB962C8B-B14F-4D97-AF65-F5344CB8AC3E}">
        <p14:creationId xmlns:p14="http://schemas.microsoft.com/office/powerpoint/2010/main" val="27482371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CO" sz="4800" dirty="0" smtClean="0">
                <a:latin typeface="Comic Sans MS" panose="030F0702030302020204" pitchFamily="66" charset="0"/>
              </a:rPr>
              <a:t>Celdas </a:t>
            </a:r>
            <a:r>
              <a:rPr lang="es-CO" sz="4800" dirty="0">
                <a:latin typeface="Comic Sans MS" panose="030F0702030302020204" pitchFamily="66" charset="0"/>
              </a:rPr>
              <a:t>d</a:t>
            </a:r>
            <a:r>
              <a:rPr lang="es-CO" sz="4800" dirty="0" smtClean="0">
                <a:latin typeface="Comic Sans MS" panose="030F0702030302020204" pitchFamily="66" charset="0"/>
              </a:rPr>
              <a:t>uplex</a:t>
            </a:r>
            <a:endParaRPr lang="es-CO" sz="4800" dirty="0">
              <a:latin typeface="Comic Sans MS" panose="030F0702030302020204" pitchFamily="66" charset="0"/>
            </a:endParaRPr>
          </a:p>
        </p:txBody>
      </p:sp>
      <p:sp>
        <p:nvSpPr>
          <p:cNvPr id="3" name="2 Marcador de contenido"/>
          <p:cNvSpPr>
            <a:spLocks noGrp="1"/>
          </p:cNvSpPr>
          <p:nvPr>
            <p:ph sz="half" idx="1"/>
          </p:nvPr>
        </p:nvSpPr>
        <p:spPr/>
        <p:txBody>
          <a:bodyPr>
            <a:normAutofit fontScale="55000" lnSpcReduction="20000"/>
          </a:bodyPr>
          <a:lstStyle/>
          <a:p>
            <a:r>
              <a:rPr lang="es-CO" dirty="0">
                <a:latin typeface="Comic Sans MS" panose="030F0702030302020204" pitchFamily="66" charset="0"/>
              </a:rPr>
              <a:t>Deberá ser apta para la instalación de dos seccionadores tripolares bajo carga con comando lateral derecho.</a:t>
            </a:r>
            <a:br>
              <a:rPr lang="es-CO" dirty="0">
                <a:latin typeface="Comic Sans MS" panose="030F0702030302020204" pitchFamily="66" charset="0"/>
              </a:rPr>
            </a:br>
            <a:r>
              <a:rPr lang="es-CO" dirty="0">
                <a:latin typeface="Comic Sans MS" panose="030F0702030302020204" pitchFamily="66" charset="0"/>
              </a:rPr>
              <a:t/>
            </a:r>
            <a:br>
              <a:rPr lang="es-CO" dirty="0">
                <a:latin typeface="Comic Sans MS" panose="030F0702030302020204" pitchFamily="66" charset="0"/>
              </a:rPr>
            </a:br>
            <a:r>
              <a:rPr lang="es-CO" dirty="0">
                <a:latin typeface="Comic Sans MS" panose="030F0702030302020204" pitchFamily="66" charset="0"/>
              </a:rPr>
              <a:t>Deberá estar conformada por</a:t>
            </a:r>
            <a:r>
              <a:rPr lang="es-CO" dirty="0" smtClean="0">
                <a:latin typeface="Comic Sans MS" panose="030F0702030302020204" pitchFamily="66" charset="0"/>
              </a:rPr>
              <a:t>: Una </a:t>
            </a:r>
            <a:r>
              <a:rPr lang="es-CO" dirty="0">
                <a:latin typeface="Comic Sans MS" panose="030F0702030302020204" pitchFamily="66" charset="0"/>
              </a:rPr>
              <a:t>celda metálica de acuerdo con las figuras 1 y 2.</a:t>
            </a:r>
          </a:p>
          <a:p>
            <a:r>
              <a:rPr lang="es-CO" dirty="0">
                <a:latin typeface="Comic Sans MS" panose="030F0702030302020204" pitchFamily="66" charset="0"/>
              </a:rPr>
              <a:t>Dos seccionadores bajo carga de 17.5kV - 630A, unidos entre si y derivación central en la unión, el cual debe cumplir con las normas NTC 2131 e IEC 265-1.</a:t>
            </a:r>
          </a:p>
          <a:p>
            <a:r>
              <a:rPr lang="es-CO" dirty="0">
                <a:latin typeface="Comic Sans MS" panose="030F0702030302020204" pitchFamily="66" charset="0"/>
              </a:rPr>
              <a:t>Dos comandos manuales completos de los seccionadores bajo carga.</a:t>
            </a:r>
          </a:p>
          <a:p>
            <a:r>
              <a:rPr lang="es-CO" dirty="0">
                <a:latin typeface="Comic Sans MS" panose="030F0702030302020204" pitchFamily="66" charset="0"/>
              </a:rPr>
              <a:t>Ventana de </a:t>
            </a:r>
            <a:r>
              <a:rPr lang="es-CO" dirty="0" smtClean="0">
                <a:latin typeface="Comic Sans MS" panose="030F0702030302020204" pitchFamily="66" charset="0"/>
              </a:rPr>
              <a:t>inspección</a:t>
            </a:r>
            <a:r>
              <a:rPr lang="es-CO" dirty="0">
                <a:latin typeface="Comic Sans MS" panose="030F0702030302020204" pitchFamily="66" charset="0"/>
              </a:rPr>
              <a:t> en vidrio templado de 5 mm de espesor.</a:t>
            </a:r>
          </a:p>
          <a:p>
            <a:r>
              <a:rPr lang="es-CO" dirty="0">
                <a:latin typeface="Comic Sans MS" panose="030F0702030302020204" pitchFamily="66" charset="0"/>
              </a:rPr>
              <a:t>Tapa de acceso y compartimiento para la iluminación interior.</a:t>
            </a:r>
          </a:p>
          <a:p>
            <a:r>
              <a:rPr lang="es-CO" dirty="0">
                <a:latin typeface="Comic Sans MS" panose="030F0702030302020204" pitchFamily="66" charset="0"/>
              </a:rPr>
              <a:t>Señales preventivas y placa de identificación del fabricante de la </a:t>
            </a:r>
            <a:r>
              <a:rPr lang="es-CO" dirty="0" smtClean="0">
                <a:latin typeface="Comic Sans MS" panose="030F0702030302020204" pitchFamily="66" charset="0"/>
              </a:rPr>
              <a:t>celda.</a:t>
            </a:r>
            <a:endParaRPr lang="es-CO" dirty="0">
              <a:latin typeface="Comic Sans MS" panose="030F0702030302020204" pitchFamily="66" charset="0"/>
            </a:endParaRPr>
          </a:p>
          <a:p>
            <a:r>
              <a:rPr lang="es-CO" dirty="0">
                <a:latin typeface="Comic Sans MS" panose="030F0702030302020204" pitchFamily="66" charset="0"/>
              </a:rPr>
              <a:t>Barra general para conexión a </a:t>
            </a:r>
            <a:r>
              <a:rPr lang="es-CO" dirty="0" smtClean="0">
                <a:latin typeface="Comic Sans MS" panose="030F0702030302020204" pitchFamily="66" charset="0"/>
              </a:rPr>
              <a:t>tierra.</a:t>
            </a:r>
            <a:endParaRPr lang="es-CO" dirty="0">
              <a:latin typeface="Comic Sans MS" panose="030F0702030302020204" pitchFamily="66" charset="0"/>
            </a:endParaRPr>
          </a:p>
          <a:p>
            <a:r>
              <a:rPr lang="es-CO" dirty="0">
                <a:latin typeface="Comic Sans MS" panose="030F0702030302020204" pitchFamily="66" charset="0"/>
              </a:rPr>
              <a:t>Cerradura con pestillos y llave bristol.</a:t>
            </a:r>
          </a:p>
          <a:p>
            <a:endParaRPr lang="es-CO" dirty="0"/>
          </a:p>
        </p:txBody>
      </p:sp>
      <p:sp>
        <p:nvSpPr>
          <p:cNvPr id="4" name="3 Marcador de contenido"/>
          <p:cNvSpPr>
            <a:spLocks noGrp="1"/>
          </p:cNvSpPr>
          <p:nvPr>
            <p:ph sz="half" idx="2"/>
          </p:nvPr>
        </p:nvSpPr>
        <p:spPr/>
        <p:txBody>
          <a:bodyPr>
            <a:normAutofit fontScale="55000" lnSpcReduction="20000"/>
          </a:bodyPr>
          <a:lstStyle/>
          <a:p>
            <a:pPr marL="36576" indent="0">
              <a:buNone/>
            </a:pPr>
            <a:endParaRPr lang="es-CO" dirty="0"/>
          </a:p>
        </p:txBody>
      </p:sp>
      <p:pic>
        <p:nvPicPr>
          <p:cNvPr id="1026" name="Picture 2">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1628800"/>
            <a:ext cx="3621782"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C:\Users\BOGDFPCSB7F\Pictures\Dibujo ET 651 FIG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968" y="1628800"/>
            <a:ext cx="3621782" cy="4464496"/>
          </a:xfrm>
          <a:prstGeom prst="rect">
            <a:avLst/>
          </a:prstGeom>
          <a:noFill/>
          <a:extLst>
            <a:ext uri="{909E8E84-426E-40DD-AFC4-6F175D3DCCD1}">
              <a14:hiddenFill xmlns:a14="http://schemas.microsoft.com/office/drawing/2010/main">
                <a:solidFill>
                  <a:srgbClr val="FFFFFF"/>
                </a:solidFill>
              </a14:hiddenFill>
            </a:ext>
          </a:extLst>
        </p:spPr>
      </p:pic>
      <p:sp>
        <p:nvSpPr>
          <p:cNvPr id="8" name="7 Flecha derecha">
            <a:hlinkClick r:id="rId5" action="ppaction://hlinksldjump"/>
          </p:cNvPr>
          <p:cNvSpPr/>
          <p:nvPr/>
        </p:nvSpPr>
        <p:spPr>
          <a:xfrm>
            <a:off x="7740352" y="601802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9" name="8 Flecha derecha">
            <a:hlinkClick r:id="rId6" action="ppaction://hlinksldjump"/>
          </p:cNvPr>
          <p:cNvSpPr/>
          <p:nvPr/>
        </p:nvSpPr>
        <p:spPr>
          <a:xfrm>
            <a:off x="2483768" y="5949280"/>
            <a:ext cx="86409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a:t>
            </a:r>
            <a:endParaRPr lang="es-CO" dirty="0"/>
          </a:p>
        </p:txBody>
      </p:sp>
    </p:spTree>
    <p:extLst>
      <p:ext uri="{BB962C8B-B14F-4D97-AF65-F5344CB8AC3E}">
        <p14:creationId xmlns:p14="http://schemas.microsoft.com/office/powerpoint/2010/main" val="754915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nodeType="clickEffect">
                                  <p:stCondLst>
                                    <p:cond delay="0"/>
                                  </p:stCondLst>
                                  <p:childTnLst>
                                    <p:animEffect transition="out" filter="wipe(down)">
                                      <p:cBhvr>
                                        <p:cTn id="6" dur="180" accel="50000">
                                          <p:stCondLst>
                                            <p:cond delay="1820"/>
                                          </p:stCondLst>
                                        </p:cTn>
                                        <p:tgtEl>
                                          <p:spTgt spid="3074"/>
                                        </p:tgtEl>
                                      </p:cBhvr>
                                    </p:animEffect>
                                    <p:anim calcmode="lin" valueType="num">
                                      <p:cBhvr>
                                        <p:cTn id="7" dur="1822" tmFilter="0,0; 0.14,0.31; 0.43,0.73; 0.71,0.91; 1.0,1.0">
                                          <p:stCondLst>
                                            <p:cond delay="0"/>
                                          </p:stCondLst>
                                        </p:cTn>
                                        <p:tgtEl>
                                          <p:spTgt spid="3074"/>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3074"/>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307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307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307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307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3074"/>
                                        </p:tgtEl>
                                        <p:attrNameLst>
                                          <p:attrName>ppt_y</p:attrName>
                                        </p:attrNameLst>
                                      </p:cBhvr>
                                      <p:tavLst>
                                        <p:tav tm="0">
                                          <p:val>
                                            <p:strVal val="ppt_y"/>
                                          </p:val>
                                        </p:tav>
                                        <p:tav tm="100000">
                                          <p:val>
                                            <p:strVal val="ppt_y+ppt_h"/>
                                          </p:val>
                                        </p:tav>
                                      </p:tavLst>
                                    </p:anim>
                                    <p:animScale>
                                      <p:cBhvr>
                                        <p:cTn id="14" dur="26">
                                          <p:stCondLst>
                                            <p:cond delay="620"/>
                                          </p:stCondLst>
                                        </p:cTn>
                                        <p:tgtEl>
                                          <p:spTgt spid="3074"/>
                                        </p:tgtEl>
                                      </p:cBhvr>
                                      <p:to x="100000" y="60000"/>
                                    </p:animScale>
                                    <p:animScale>
                                      <p:cBhvr>
                                        <p:cTn id="15" dur="166" decel="50000">
                                          <p:stCondLst>
                                            <p:cond delay="646"/>
                                          </p:stCondLst>
                                        </p:cTn>
                                        <p:tgtEl>
                                          <p:spTgt spid="3074"/>
                                        </p:tgtEl>
                                      </p:cBhvr>
                                      <p:to x="100000" y="100000"/>
                                    </p:animScale>
                                    <p:animScale>
                                      <p:cBhvr>
                                        <p:cTn id="16" dur="26">
                                          <p:stCondLst>
                                            <p:cond delay="1312"/>
                                          </p:stCondLst>
                                        </p:cTn>
                                        <p:tgtEl>
                                          <p:spTgt spid="3074"/>
                                        </p:tgtEl>
                                      </p:cBhvr>
                                      <p:to x="100000" y="80000"/>
                                    </p:animScale>
                                    <p:animScale>
                                      <p:cBhvr>
                                        <p:cTn id="17" dur="166" decel="50000">
                                          <p:stCondLst>
                                            <p:cond delay="1338"/>
                                          </p:stCondLst>
                                        </p:cTn>
                                        <p:tgtEl>
                                          <p:spTgt spid="3074"/>
                                        </p:tgtEl>
                                      </p:cBhvr>
                                      <p:to x="100000" y="100000"/>
                                    </p:animScale>
                                    <p:animScale>
                                      <p:cBhvr>
                                        <p:cTn id="18" dur="26">
                                          <p:stCondLst>
                                            <p:cond delay="1642"/>
                                          </p:stCondLst>
                                        </p:cTn>
                                        <p:tgtEl>
                                          <p:spTgt spid="3074"/>
                                        </p:tgtEl>
                                      </p:cBhvr>
                                      <p:to x="100000" y="90000"/>
                                    </p:animScale>
                                    <p:animScale>
                                      <p:cBhvr>
                                        <p:cTn id="19" dur="166" decel="50000">
                                          <p:stCondLst>
                                            <p:cond delay="1668"/>
                                          </p:stCondLst>
                                        </p:cTn>
                                        <p:tgtEl>
                                          <p:spTgt spid="3074"/>
                                        </p:tgtEl>
                                      </p:cBhvr>
                                      <p:to x="100000" y="100000"/>
                                    </p:animScale>
                                    <p:animScale>
                                      <p:cBhvr>
                                        <p:cTn id="20" dur="26">
                                          <p:stCondLst>
                                            <p:cond delay="1808"/>
                                          </p:stCondLst>
                                        </p:cTn>
                                        <p:tgtEl>
                                          <p:spTgt spid="3074"/>
                                        </p:tgtEl>
                                      </p:cBhvr>
                                      <p:to x="100000" y="95000"/>
                                    </p:animScale>
                                    <p:animScale>
                                      <p:cBhvr>
                                        <p:cTn id="21" dur="166" decel="50000">
                                          <p:stCondLst>
                                            <p:cond delay="1834"/>
                                          </p:stCondLst>
                                        </p:cTn>
                                        <p:tgtEl>
                                          <p:spTgt spid="3074"/>
                                        </p:tgtEl>
                                      </p:cBhvr>
                                      <p:to x="100000" y="100000"/>
                                    </p:animScale>
                                    <p:set>
                                      <p:cBhvr>
                                        <p:cTn id="22" dur="1" fill="hold">
                                          <p:stCondLst>
                                            <p:cond delay="1999"/>
                                          </p:stCondLst>
                                        </p:cTn>
                                        <p:tgtEl>
                                          <p:spTgt spid="30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88776" y="404664"/>
            <a:ext cx="7467600" cy="1143000"/>
          </a:xfrm>
        </p:spPr>
        <p:txBody>
          <a:bodyPr>
            <a:normAutofit/>
          </a:bodyPr>
          <a:lstStyle/>
          <a:p>
            <a:pPr algn="ctr"/>
            <a:r>
              <a:rPr lang="es-CO" sz="3200" b="1" dirty="0">
                <a:latin typeface="Comic Sans MS" panose="030F0702030302020204" pitchFamily="66" charset="0"/>
              </a:rPr>
              <a:t>Celdas Triplex con Seccionadores Entrada-Salida-Protección</a:t>
            </a:r>
            <a:endParaRPr lang="es-CO" sz="3200" dirty="0">
              <a:latin typeface="Comic Sans MS" panose="030F0702030302020204" pitchFamily="66" charset="0"/>
            </a:endParaRPr>
          </a:p>
        </p:txBody>
      </p:sp>
      <p:sp>
        <p:nvSpPr>
          <p:cNvPr id="3" name="2 Marcador de contenido"/>
          <p:cNvSpPr>
            <a:spLocks noGrp="1"/>
          </p:cNvSpPr>
          <p:nvPr>
            <p:ph sz="half" idx="1"/>
          </p:nvPr>
        </p:nvSpPr>
        <p:spPr>
          <a:xfrm>
            <a:off x="467544" y="1866528"/>
            <a:ext cx="3657600" cy="3845024"/>
          </a:xfrm>
        </p:spPr>
        <p:txBody>
          <a:bodyPr>
            <a:normAutofit fontScale="40000" lnSpcReduction="20000"/>
          </a:bodyPr>
          <a:lstStyle/>
          <a:p>
            <a:r>
              <a:rPr lang="es-CO" sz="3000" dirty="0" smtClean="0">
                <a:latin typeface="Comic Sans MS" panose="030F0702030302020204" pitchFamily="66" charset="0"/>
              </a:rPr>
              <a:t>Deberá </a:t>
            </a:r>
            <a:r>
              <a:rPr lang="es-CO" sz="3000" dirty="0">
                <a:latin typeface="Comic Sans MS" panose="030F0702030302020204" pitchFamily="66" charset="0"/>
              </a:rPr>
              <a:t>ser apta para la instalación de dos seccionadores tripolares de operación bajo carga y un </a:t>
            </a:r>
            <a:r>
              <a:rPr lang="es-CO" sz="3000" dirty="0" smtClean="0">
                <a:latin typeface="Comic Sans MS" panose="030F0702030302020204" pitchFamily="66" charset="0"/>
              </a:rPr>
              <a:t>seccionador </a:t>
            </a:r>
            <a:r>
              <a:rPr lang="es-CO" sz="3000" dirty="0">
                <a:latin typeface="Comic Sans MS" panose="030F0702030302020204" pitchFamily="66" charset="0"/>
              </a:rPr>
              <a:t> tripolar de operación bajo carga con portafusibles con comando lateral </a:t>
            </a:r>
            <a:r>
              <a:rPr lang="es-CO" sz="3000" dirty="0" smtClean="0">
                <a:latin typeface="Comic Sans MS" panose="030F0702030302020204" pitchFamily="66" charset="0"/>
              </a:rPr>
              <a:t>derecho.</a:t>
            </a:r>
          </a:p>
          <a:p>
            <a:r>
              <a:rPr lang="es-CO" sz="3000" dirty="0" smtClean="0">
                <a:latin typeface="Comic Sans MS" panose="030F0702030302020204" pitchFamily="66" charset="0"/>
              </a:rPr>
              <a:t>Dos </a:t>
            </a:r>
            <a:r>
              <a:rPr lang="es-CO" sz="3000" dirty="0">
                <a:latin typeface="Comic Sans MS" panose="030F0702030302020204" pitchFamily="66" charset="0"/>
              </a:rPr>
              <a:t>seccionadores bajo carga de 17.5kV - 630A, y un </a:t>
            </a:r>
            <a:r>
              <a:rPr lang="es-CO" sz="3000" dirty="0" smtClean="0">
                <a:latin typeface="Comic Sans MS" panose="030F0702030302020204" pitchFamily="66" charset="0"/>
              </a:rPr>
              <a:t>seccionador</a:t>
            </a:r>
            <a:r>
              <a:rPr lang="es-CO" sz="3000" dirty="0">
                <a:latin typeface="Comic Sans MS" panose="030F0702030302020204" pitchFamily="66" charset="0"/>
              </a:rPr>
              <a:t> </a:t>
            </a:r>
            <a:r>
              <a:rPr lang="es-CO" sz="3000" dirty="0" smtClean="0">
                <a:latin typeface="Comic Sans MS" panose="030F0702030302020204" pitchFamily="66" charset="0"/>
              </a:rPr>
              <a:t>bajo </a:t>
            </a:r>
            <a:r>
              <a:rPr lang="es-CO" sz="3000" dirty="0">
                <a:latin typeface="Comic Sans MS" panose="030F0702030302020204" pitchFamily="66" charset="0"/>
              </a:rPr>
              <a:t>carga de 17.5kV - 400A con portafusibles, el cual debe cumplir con las normas NTC 2131 e IEC 265-1.</a:t>
            </a:r>
          </a:p>
          <a:p>
            <a:r>
              <a:rPr lang="es-CO" sz="3000" dirty="0">
                <a:latin typeface="Comic Sans MS" panose="030F0702030302020204" pitchFamily="66" charset="0"/>
              </a:rPr>
              <a:t>Tres comandos manuales completos para los seccionadores bajo carga.</a:t>
            </a:r>
          </a:p>
          <a:p>
            <a:r>
              <a:rPr lang="es-CO" sz="3000" dirty="0">
                <a:latin typeface="Comic Sans MS" panose="030F0702030302020204" pitchFamily="66" charset="0"/>
              </a:rPr>
              <a:t>Dos puertas cada una con una Ventana de inspección en vidrio templado de 5 mm de espesor (la puerta donde se localiza el seccionador con los portafusibles debe ir enclavada, mientras esté cerrado el seccionador).</a:t>
            </a:r>
          </a:p>
          <a:p>
            <a:r>
              <a:rPr lang="es-CO" sz="3000" dirty="0">
                <a:latin typeface="Comic Sans MS" panose="030F0702030302020204" pitchFamily="66" charset="0"/>
              </a:rPr>
              <a:t>Tapa de acceso y compartimiento para la iluminación interior.</a:t>
            </a:r>
          </a:p>
          <a:p>
            <a:r>
              <a:rPr lang="es-CO" sz="3000" dirty="0">
                <a:latin typeface="Comic Sans MS" panose="030F0702030302020204" pitchFamily="66" charset="0"/>
              </a:rPr>
              <a:t>Señales preventivas y placa de identificación del fabricante de la celda.</a:t>
            </a:r>
          </a:p>
          <a:p>
            <a:r>
              <a:rPr lang="es-CO" sz="3000" dirty="0">
                <a:latin typeface="Comic Sans MS" panose="030F0702030302020204" pitchFamily="66" charset="0"/>
              </a:rPr>
              <a:t>Barra general para conexión a tierra.</a:t>
            </a:r>
          </a:p>
          <a:p>
            <a:endParaRPr lang="es-CO" dirty="0"/>
          </a:p>
        </p:txBody>
      </p:sp>
      <p:pic>
        <p:nvPicPr>
          <p:cNvPr id="2050" name="Picture 2">
            <a:hlinkClick r:id="rId2" action="ppaction://hlinksldjump"/>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38984" t="19949" r="35840" b="13175"/>
          <a:stretch/>
        </p:blipFill>
        <p:spPr bwMode="auto">
          <a:xfrm>
            <a:off x="4283968" y="1737360"/>
            <a:ext cx="3672408" cy="4139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descr="C:\Users\BOGDFPCSB7F\Pictures\Dibujo ET 651 FIG 1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968" y="1700808"/>
            <a:ext cx="3672408" cy="4176464"/>
          </a:xfrm>
          <a:prstGeom prst="rect">
            <a:avLst/>
          </a:prstGeom>
          <a:noFill/>
          <a:extLst>
            <a:ext uri="{909E8E84-426E-40DD-AFC4-6F175D3DCCD1}">
              <a14:hiddenFill xmlns:a14="http://schemas.microsoft.com/office/drawing/2010/main">
                <a:solidFill>
                  <a:srgbClr val="FFFFFF"/>
                </a:solidFill>
              </a14:hiddenFill>
            </a:ext>
          </a:extLst>
        </p:spPr>
      </p:pic>
      <p:sp>
        <p:nvSpPr>
          <p:cNvPr id="7" name="6 Flecha derecha">
            <a:hlinkClick r:id="rId5" action="ppaction://hlinksldjump"/>
          </p:cNvPr>
          <p:cNvSpPr/>
          <p:nvPr/>
        </p:nvSpPr>
        <p:spPr>
          <a:xfrm>
            <a:off x="7740352" y="601802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6" action="ppaction://hlinksldjump"/>
          </p:cNvPr>
          <p:cNvSpPr/>
          <p:nvPr/>
        </p:nvSpPr>
        <p:spPr>
          <a:xfrm>
            <a:off x="2636168" y="6101680"/>
            <a:ext cx="86409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a:t>
            </a:r>
            <a:endParaRPr lang="es-CO" dirty="0"/>
          </a:p>
        </p:txBody>
      </p:sp>
    </p:spTree>
    <p:extLst>
      <p:ext uri="{BB962C8B-B14F-4D97-AF65-F5344CB8AC3E}">
        <p14:creationId xmlns:p14="http://schemas.microsoft.com/office/powerpoint/2010/main" val="326442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nodeType="clickEffect">
                                  <p:stCondLst>
                                    <p:cond delay="0"/>
                                  </p:stCondLst>
                                  <p:childTnLst>
                                    <p:animEffect transition="out" filter="wipe(down)">
                                      <p:cBhvr>
                                        <p:cTn id="6" dur="180" accel="50000">
                                          <p:stCondLst>
                                            <p:cond delay="1820"/>
                                          </p:stCondLst>
                                        </p:cTn>
                                        <p:tgtEl>
                                          <p:spTgt spid="1027"/>
                                        </p:tgtEl>
                                      </p:cBhvr>
                                    </p:animEffect>
                                    <p:anim calcmode="lin" valueType="num">
                                      <p:cBhvr>
                                        <p:cTn id="7" dur="1822" tmFilter="0,0; 0.14,0.31; 0.43,0.73; 0.71,0.91; 1.0,1.0">
                                          <p:stCondLst>
                                            <p:cond delay="0"/>
                                          </p:stCondLst>
                                        </p:cTn>
                                        <p:tgtEl>
                                          <p:spTgt spid="1027"/>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1027"/>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1027"/>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1027"/>
                                        </p:tgtEl>
                                        <p:attrNameLst>
                                          <p:attrName>ppt_y</p:attrName>
                                        </p:attrNameLst>
                                      </p:cBhvr>
                                      <p:tavLst>
                                        <p:tav tm="0">
                                          <p:val>
                                            <p:strVal val="ppt_y"/>
                                          </p:val>
                                        </p:tav>
                                        <p:tav tm="100000">
                                          <p:val>
                                            <p:strVal val="ppt_y+ppt_h"/>
                                          </p:val>
                                        </p:tav>
                                      </p:tavLst>
                                    </p:anim>
                                    <p:animScale>
                                      <p:cBhvr>
                                        <p:cTn id="14" dur="26">
                                          <p:stCondLst>
                                            <p:cond delay="620"/>
                                          </p:stCondLst>
                                        </p:cTn>
                                        <p:tgtEl>
                                          <p:spTgt spid="1027"/>
                                        </p:tgtEl>
                                      </p:cBhvr>
                                      <p:to x="100000" y="60000"/>
                                    </p:animScale>
                                    <p:animScale>
                                      <p:cBhvr>
                                        <p:cTn id="15" dur="166" decel="50000">
                                          <p:stCondLst>
                                            <p:cond delay="646"/>
                                          </p:stCondLst>
                                        </p:cTn>
                                        <p:tgtEl>
                                          <p:spTgt spid="1027"/>
                                        </p:tgtEl>
                                      </p:cBhvr>
                                      <p:to x="100000" y="100000"/>
                                    </p:animScale>
                                    <p:animScale>
                                      <p:cBhvr>
                                        <p:cTn id="16" dur="26">
                                          <p:stCondLst>
                                            <p:cond delay="1312"/>
                                          </p:stCondLst>
                                        </p:cTn>
                                        <p:tgtEl>
                                          <p:spTgt spid="1027"/>
                                        </p:tgtEl>
                                      </p:cBhvr>
                                      <p:to x="100000" y="80000"/>
                                    </p:animScale>
                                    <p:animScale>
                                      <p:cBhvr>
                                        <p:cTn id="17" dur="166" decel="50000">
                                          <p:stCondLst>
                                            <p:cond delay="1338"/>
                                          </p:stCondLst>
                                        </p:cTn>
                                        <p:tgtEl>
                                          <p:spTgt spid="1027"/>
                                        </p:tgtEl>
                                      </p:cBhvr>
                                      <p:to x="100000" y="100000"/>
                                    </p:animScale>
                                    <p:animScale>
                                      <p:cBhvr>
                                        <p:cTn id="18" dur="26">
                                          <p:stCondLst>
                                            <p:cond delay="1642"/>
                                          </p:stCondLst>
                                        </p:cTn>
                                        <p:tgtEl>
                                          <p:spTgt spid="1027"/>
                                        </p:tgtEl>
                                      </p:cBhvr>
                                      <p:to x="100000" y="90000"/>
                                    </p:animScale>
                                    <p:animScale>
                                      <p:cBhvr>
                                        <p:cTn id="19" dur="166" decel="50000">
                                          <p:stCondLst>
                                            <p:cond delay="1668"/>
                                          </p:stCondLst>
                                        </p:cTn>
                                        <p:tgtEl>
                                          <p:spTgt spid="1027"/>
                                        </p:tgtEl>
                                      </p:cBhvr>
                                      <p:to x="100000" y="100000"/>
                                    </p:animScale>
                                    <p:animScale>
                                      <p:cBhvr>
                                        <p:cTn id="20" dur="26">
                                          <p:stCondLst>
                                            <p:cond delay="1808"/>
                                          </p:stCondLst>
                                        </p:cTn>
                                        <p:tgtEl>
                                          <p:spTgt spid="1027"/>
                                        </p:tgtEl>
                                      </p:cBhvr>
                                      <p:to x="100000" y="95000"/>
                                    </p:animScale>
                                    <p:animScale>
                                      <p:cBhvr>
                                        <p:cTn id="21" dur="166" decel="50000">
                                          <p:stCondLst>
                                            <p:cond delay="1834"/>
                                          </p:stCondLst>
                                        </p:cTn>
                                        <p:tgtEl>
                                          <p:spTgt spid="1027"/>
                                        </p:tgtEl>
                                      </p:cBhvr>
                                      <p:to x="100000" y="100000"/>
                                    </p:animScale>
                                    <p:set>
                                      <p:cBhvr>
                                        <p:cTn id="22" dur="1" fill="hold">
                                          <p:stCondLst>
                                            <p:cond delay="1999"/>
                                          </p:stCondLst>
                                        </p:cTn>
                                        <p:tgtEl>
                                          <p:spTgt spid="10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Celdas metalclad</a:t>
            </a:r>
            <a:endParaRPr lang="es-CO" dirty="0"/>
          </a:p>
        </p:txBody>
      </p:sp>
      <p:sp>
        <p:nvSpPr>
          <p:cNvPr id="3" name="2 Marcador de contenido"/>
          <p:cNvSpPr>
            <a:spLocks noGrp="1"/>
          </p:cNvSpPr>
          <p:nvPr>
            <p:ph sz="half" idx="1"/>
          </p:nvPr>
        </p:nvSpPr>
        <p:spPr/>
        <p:txBody>
          <a:bodyPr>
            <a:normAutofit fontScale="77500" lnSpcReduction="20000"/>
          </a:bodyPr>
          <a:lstStyle/>
          <a:p>
            <a:r>
              <a:rPr lang="es-CO" dirty="0">
                <a:latin typeface="Comic Sans MS" panose="030F0702030302020204" pitchFamily="66" charset="0"/>
              </a:rPr>
              <a:t>La norma </a:t>
            </a:r>
            <a:r>
              <a:rPr lang="es-CO" b="1" dirty="0">
                <a:latin typeface="Comic Sans MS" panose="030F0702030302020204" pitchFamily="66" charset="0"/>
              </a:rPr>
              <a:t>IEC 60298</a:t>
            </a:r>
            <a:r>
              <a:rPr lang="es-CO" dirty="0">
                <a:latin typeface="Comic Sans MS" panose="030F0702030302020204" pitchFamily="66" charset="0"/>
              </a:rPr>
              <a:t> define que las celdas de MT para uso eléctrico deben </a:t>
            </a:r>
            <a:r>
              <a:rPr lang="es-CO" dirty="0" smtClean="0">
                <a:latin typeface="Comic Sans MS" panose="030F0702030302020204" pitchFamily="66" charset="0"/>
              </a:rPr>
              <a:t>ser METALENCLOSED </a:t>
            </a:r>
            <a:r>
              <a:rPr lang="es-CO" dirty="0">
                <a:latin typeface="Comic Sans MS" panose="030F0702030302020204" pitchFamily="66" charset="0"/>
              </a:rPr>
              <a:t>(es decir metálicas), pero dentro de esta clasificación pueden ser compartimentadas o sin compartimentar. Las celdas con cuatro compartimientos (Baja Tensión, Cables, aparato de maniobra, y conducto de barras) se denominan </a:t>
            </a:r>
            <a:r>
              <a:rPr lang="es-CO" b="1" dirty="0">
                <a:latin typeface="Comic Sans MS" panose="030F0702030302020204" pitchFamily="66" charset="0"/>
              </a:rPr>
              <a:t>METALCLAD</a:t>
            </a:r>
            <a:r>
              <a:rPr lang="es-CO" dirty="0">
                <a:latin typeface="Comic Sans MS" panose="030F0702030302020204" pitchFamily="66" charset="0"/>
              </a:rPr>
              <a:t>.</a:t>
            </a:r>
            <a:r>
              <a:rPr lang="es-CO" dirty="0"/>
              <a:t> </a:t>
            </a:r>
            <a:br>
              <a:rPr lang="es-CO" dirty="0"/>
            </a:br>
            <a:endParaRPr lang="es-CO" dirty="0"/>
          </a:p>
        </p:txBody>
      </p:sp>
      <p:sp>
        <p:nvSpPr>
          <p:cNvPr id="4" name="3 Marcador de contenido"/>
          <p:cNvSpPr>
            <a:spLocks noGrp="1"/>
          </p:cNvSpPr>
          <p:nvPr>
            <p:ph sz="half" idx="2"/>
          </p:nvPr>
        </p:nvSpPr>
        <p:spPr/>
        <p:txBody>
          <a:bodyPr>
            <a:normAutofit fontScale="77500" lnSpcReduction="20000"/>
          </a:bodyPr>
          <a:lstStyle/>
          <a:p>
            <a:endParaRPr lang="es-CO" dirty="0"/>
          </a:p>
        </p:txBody>
      </p:sp>
      <p:pic>
        <p:nvPicPr>
          <p:cNvPr id="4100" name="Picture 4" descr="http://www.imelec.net/images/uploads/metal%20cladae1ef.jpg">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1628800"/>
            <a:ext cx="3672408" cy="4536504"/>
          </a:xfrm>
          <a:prstGeom prst="rect">
            <a:avLst/>
          </a:prstGeom>
          <a:noFill/>
          <a:extLst>
            <a:ext uri="{909E8E84-426E-40DD-AFC4-6F175D3DCCD1}">
              <a14:hiddenFill xmlns:a14="http://schemas.microsoft.com/office/drawing/2010/main">
                <a:solidFill>
                  <a:srgbClr val="FFFFFF"/>
                </a:solidFill>
              </a14:hiddenFill>
            </a:ext>
          </a:extLst>
        </p:spPr>
      </p:pic>
      <p:sp>
        <p:nvSpPr>
          <p:cNvPr id="7" name="6 Flecha derecha">
            <a:hlinkClick r:id="rId4" action="ppaction://hlinksldjump"/>
          </p:cNvPr>
          <p:cNvSpPr/>
          <p:nvPr/>
        </p:nvSpPr>
        <p:spPr>
          <a:xfrm>
            <a:off x="7668344" y="60337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5" action="ppaction://hlinksldjump"/>
          </p:cNvPr>
          <p:cNvSpPr/>
          <p:nvPr/>
        </p:nvSpPr>
        <p:spPr>
          <a:xfrm>
            <a:off x="2483768" y="5949280"/>
            <a:ext cx="86409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a:t>
            </a:r>
            <a:endParaRPr lang="es-CO" dirty="0"/>
          </a:p>
        </p:txBody>
      </p:sp>
    </p:spTree>
    <p:extLst>
      <p:ext uri="{BB962C8B-B14F-4D97-AF65-F5344CB8AC3E}">
        <p14:creationId xmlns:p14="http://schemas.microsoft.com/office/powerpoint/2010/main" val="231042536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476672"/>
            <a:ext cx="7467600" cy="1143000"/>
          </a:xfrm>
        </p:spPr>
        <p:txBody>
          <a:bodyPr>
            <a:normAutofit fontScale="90000"/>
          </a:bodyPr>
          <a:lstStyle/>
          <a:p>
            <a:pPr algn="ctr"/>
            <a:r>
              <a:rPr lang="es-CO" sz="4000" dirty="0">
                <a:latin typeface="Comic Sans MS" panose="030F0702030302020204" pitchFamily="66" charset="0"/>
              </a:rPr>
              <a:t>PLACA DE CARACTERÍSTICAS Y LETREROS</a:t>
            </a:r>
            <a:r>
              <a:rPr lang="es-CO" dirty="0"/>
              <a:t/>
            </a:r>
            <a:br>
              <a:rPr lang="es-CO" dirty="0"/>
            </a:br>
            <a:endParaRPr lang="es-CO" dirty="0"/>
          </a:p>
        </p:txBody>
      </p:sp>
      <p:sp>
        <p:nvSpPr>
          <p:cNvPr id="3" name="2 Marcador de contenido"/>
          <p:cNvSpPr>
            <a:spLocks noGrp="1"/>
          </p:cNvSpPr>
          <p:nvPr>
            <p:ph idx="1"/>
          </p:nvPr>
        </p:nvSpPr>
        <p:spPr>
          <a:xfrm>
            <a:off x="457200" y="1600200"/>
            <a:ext cx="4690864" cy="4525963"/>
          </a:xfrm>
        </p:spPr>
        <p:txBody>
          <a:bodyPr>
            <a:normAutofit fontScale="62500" lnSpcReduction="20000"/>
          </a:bodyPr>
          <a:lstStyle/>
          <a:p>
            <a:r>
              <a:rPr lang="es-CO" dirty="0" smtClean="0"/>
              <a:t>Cada </a:t>
            </a:r>
            <a:r>
              <a:rPr lang="es-CO" dirty="0"/>
              <a:t>celda llevará una placa con la indicación mínima siguiente:</a:t>
            </a:r>
          </a:p>
          <a:p>
            <a:r>
              <a:rPr lang="es-CO" dirty="0" smtClean="0"/>
              <a:t>Nombre del fabricante.</a:t>
            </a:r>
          </a:p>
          <a:p>
            <a:r>
              <a:rPr lang="es-CO" dirty="0"/>
              <a:t>P</a:t>
            </a:r>
            <a:r>
              <a:rPr lang="es-CO" dirty="0" smtClean="0"/>
              <a:t>aís de origen.</a:t>
            </a:r>
          </a:p>
          <a:p>
            <a:r>
              <a:rPr lang="es-CO" dirty="0"/>
              <a:t>N</a:t>
            </a:r>
            <a:r>
              <a:rPr lang="es-CO" dirty="0" smtClean="0"/>
              <a:t>umero de fabricación.</a:t>
            </a:r>
          </a:p>
          <a:p>
            <a:r>
              <a:rPr lang="es-CO" dirty="0"/>
              <a:t>A</a:t>
            </a:r>
            <a:r>
              <a:rPr lang="es-CO" dirty="0" smtClean="0"/>
              <a:t>ño de fabricación.</a:t>
            </a:r>
          </a:p>
          <a:p>
            <a:r>
              <a:rPr lang="es-CO" dirty="0"/>
              <a:t>T</a:t>
            </a:r>
            <a:r>
              <a:rPr lang="es-CO" dirty="0" smtClean="0"/>
              <a:t>ensión nominal (kv).</a:t>
            </a:r>
          </a:p>
          <a:p>
            <a:r>
              <a:rPr lang="es-CO" dirty="0"/>
              <a:t>S</a:t>
            </a:r>
            <a:r>
              <a:rPr lang="es-CO" dirty="0" smtClean="0"/>
              <a:t>i es para interior o para intemperie.</a:t>
            </a:r>
          </a:p>
          <a:p>
            <a:r>
              <a:rPr lang="es-CO" dirty="0"/>
              <a:t>N</a:t>
            </a:r>
            <a:r>
              <a:rPr lang="es-CO" dirty="0" smtClean="0"/>
              <a:t>ormas utilizadas.</a:t>
            </a:r>
          </a:p>
          <a:p>
            <a:r>
              <a:rPr lang="es-CO" dirty="0"/>
              <a:t>N</a:t>
            </a:r>
            <a:r>
              <a:rPr lang="es-CO" dirty="0" smtClean="0"/>
              <a:t>ivel de aislación.</a:t>
            </a:r>
          </a:p>
          <a:p>
            <a:r>
              <a:rPr lang="es-CO" dirty="0"/>
              <a:t>N</a:t>
            </a:r>
            <a:r>
              <a:rPr lang="es-CO" dirty="0" smtClean="0"/>
              <a:t>ivel de aislación nominal (kv).</a:t>
            </a:r>
          </a:p>
          <a:p>
            <a:r>
              <a:rPr lang="es-CO" dirty="0"/>
              <a:t>P</a:t>
            </a:r>
            <a:r>
              <a:rPr lang="es-CO" dirty="0" smtClean="0"/>
              <a:t>eso total.</a:t>
            </a:r>
          </a:p>
          <a:p>
            <a:r>
              <a:rPr lang="es-CO" dirty="0" smtClean="0"/>
              <a:t>Cada </a:t>
            </a:r>
            <a:r>
              <a:rPr lang="es-CO" dirty="0"/>
              <a:t>celda deberá identificarse mediante placas </a:t>
            </a:r>
            <a:r>
              <a:rPr lang="es-CO" dirty="0" smtClean="0"/>
              <a:t>identificadoras, </a:t>
            </a:r>
            <a:r>
              <a:rPr lang="es-CO" dirty="0"/>
              <a:t>de acuerdo a su </a:t>
            </a:r>
            <a:r>
              <a:rPr lang="es-CO" dirty="0" smtClean="0"/>
              <a:t>función, tanto </a:t>
            </a:r>
            <a:r>
              <a:rPr lang="es-CO" dirty="0"/>
              <a:t>en su frente como en su parte posterior.</a:t>
            </a:r>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3967" t="18173" r="54690" b="68245"/>
          <a:stretch/>
        </p:blipFill>
        <p:spPr bwMode="auto">
          <a:xfrm>
            <a:off x="5220072" y="1700808"/>
            <a:ext cx="3456384" cy="18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descr="F:\Imágenes\Foto077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84" t="37321" r="5239" b="8857"/>
          <a:stretch/>
        </p:blipFill>
        <p:spPr bwMode="auto">
          <a:xfrm>
            <a:off x="5220073" y="4149080"/>
            <a:ext cx="3468920" cy="1799600"/>
          </a:xfrm>
          <a:prstGeom prst="rect">
            <a:avLst/>
          </a:prstGeom>
          <a:noFill/>
          <a:extLst>
            <a:ext uri="{909E8E84-426E-40DD-AFC4-6F175D3DCCD1}">
              <a14:hiddenFill xmlns:a14="http://schemas.microsoft.com/office/drawing/2010/main">
                <a:solidFill>
                  <a:srgbClr val="FFFFFF"/>
                </a:solidFill>
              </a14:hiddenFill>
            </a:ext>
          </a:extLst>
        </p:spPr>
      </p:pic>
      <p:sp>
        <p:nvSpPr>
          <p:cNvPr id="8" name="7 Flecha derecha">
            <a:hlinkClick r:id="rId5" action="ppaction://hlinksldjump"/>
          </p:cNvPr>
          <p:cNvSpPr/>
          <p:nvPr/>
        </p:nvSpPr>
        <p:spPr>
          <a:xfrm>
            <a:off x="7884368" y="60212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9" name="8 Flecha derecha">
            <a:hlinkClick r:id="rId6" action="ppaction://hlinksldjump"/>
          </p:cNvPr>
          <p:cNvSpPr/>
          <p:nvPr/>
        </p:nvSpPr>
        <p:spPr>
          <a:xfrm>
            <a:off x="4211960" y="6021288"/>
            <a:ext cx="1080120"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AC</a:t>
            </a:r>
            <a:endParaRPr lang="es-CO" dirty="0"/>
          </a:p>
        </p:txBody>
      </p:sp>
    </p:spTree>
    <p:extLst>
      <p:ext uri="{BB962C8B-B14F-4D97-AF65-F5344CB8AC3E}">
        <p14:creationId xmlns:p14="http://schemas.microsoft.com/office/powerpoint/2010/main" val="415603821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ctr"/>
            <a:r>
              <a:rPr lang="es-CO" sz="4000" b="1" dirty="0">
                <a:latin typeface="Comic Sans MS" panose="030F0702030302020204" pitchFamily="66" charset="0"/>
              </a:rPr>
              <a:t>ESQUEMAS UNIFILARES REFERENCIALES</a:t>
            </a:r>
            <a:endParaRPr lang="es-CO" sz="4000" dirty="0">
              <a:latin typeface="Comic Sans MS" panose="030F0702030302020204" pitchFamily="66" charset="0"/>
            </a:endParaRPr>
          </a:p>
        </p:txBody>
      </p:sp>
      <p:pic>
        <p:nvPicPr>
          <p:cNvPr id="5" name="Picture 2"/>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24666" t="10523" r="25733" b="6560"/>
          <a:stretch/>
        </p:blipFill>
        <p:spPr bwMode="auto">
          <a:xfrm>
            <a:off x="1403648" y="1844824"/>
            <a:ext cx="6521152"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Flecha derecha">
            <a:hlinkClick r:id="rId3" action="ppaction://hlinksldjump"/>
          </p:cNvPr>
          <p:cNvSpPr/>
          <p:nvPr/>
        </p:nvSpPr>
        <p:spPr>
          <a:xfrm>
            <a:off x="7985551" y="61504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7985551" y="5301208"/>
            <a:ext cx="1080120"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AC</a:t>
            </a:r>
            <a:endParaRPr lang="es-CO" dirty="0"/>
          </a:p>
        </p:txBody>
      </p:sp>
    </p:spTree>
    <p:extLst>
      <p:ext uri="{BB962C8B-B14F-4D97-AF65-F5344CB8AC3E}">
        <p14:creationId xmlns:p14="http://schemas.microsoft.com/office/powerpoint/2010/main" val="118151774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079612" y="836712"/>
            <a:ext cx="6984776" cy="504056"/>
          </a:xfrm>
        </p:spPr>
        <p:txBody>
          <a:bodyPr>
            <a:noAutofit/>
          </a:bodyPr>
          <a:lstStyle/>
          <a:p>
            <a:pPr algn="ctr"/>
            <a:r>
              <a:rPr lang="es-CO" sz="4000" b="1" dirty="0"/>
              <a:t>PINTURA Y GALVANIZADO</a:t>
            </a:r>
            <a:endParaRPr lang="es-CO" sz="4000" dirty="0"/>
          </a:p>
        </p:txBody>
      </p:sp>
      <p:sp>
        <p:nvSpPr>
          <p:cNvPr id="6" name="5 CuadroTexto"/>
          <p:cNvSpPr txBox="1"/>
          <p:nvPr/>
        </p:nvSpPr>
        <p:spPr>
          <a:xfrm>
            <a:off x="467544" y="1916832"/>
            <a:ext cx="8208912" cy="4154984"/>
          </a:xfrm>
          <a:prstGeom prst="rect">
            <a:avLst/>
          </a:prstGeom>
          <a:noFill/>
        </p:spPr>
        <p:txBody>
          <a:bodyPr wrap="square" rtlCol="0">
            <a:spAutoFit/>
          </a:bodyPr>
          <a:lstStyle/>
          <a:p>
            <a:r>
              <a:rPr lang="es-CO" sz="1200" dirty="0">
                <a:latin typeface="Comic Sans MS" panose="030F0702030302020204" pitchFamily="66" charset="0"/>
              </a:rPr>
              <a:t>La lámina de acero utilizada en la construcción de las celdas (al igual que las celdas en proceso) debe someterse a un proceso de limpieza, desengrase y fosfatizado, el cual debe garantizar que las superficies estén libres de grasas, óxidos o cualquier elemento extraño disminuyan la adherencia (son válidos procesos químicos y/o mecánicos); en un tiempo no mayor a dos horas, después de la limpieza debe aplicarse una capa de imprímante no mayor a 20 micras y en un lapso no menor a 8 ni mayor a 16 horas (o según recomendación de fabricante de pintura) se debe aplicar una pintura epóxica, con espesor no menor a 40 micras (para un total de 60 micras), que deberá ser horneada. La pintura epóxica debe ser color gris RAL serie 70, similar al RAL 7032, resistente a los rayos ultravioleta y la intemperie. El proceso debe garantizar las características de “tropicalización”.</a:t>
            </a:r>
            <a:br>
              <a:rPr lang="es-CO" sz="1200" dirty="0">
                <a:latin typeface="Comic Sans MS" panose="030F0702030302020204" pitchFamily="66" charset="0"/>
              </a:rPr>
            </a:br>
            <a:r>
              <a:rPr lang="es-CO" sz="1200" dirty="0">
                <a:latin typeface="Comic Sans MS" panose="030F0702030302020204" pitchFamily="66" charset="0"/>
              </a:rPr>
              <a:t/>
            </a:r>
            <a:br>
              <a:rPr lang="es-CO" sz="1200" dirty="0">
                <a:latin typeface="Comic Sans MS" panose="030F0702030302020204" pitchFamily="66" charset="0"/>
              </a:rPr>
            </a:br>
            <a:r>
              <a:rPr lang="es-CO" sz="1200" dirty="0">
                <a:latin typeface="Comic Sans MS" panose="030F0702030302020204" pitchFamily="66" charset="0"/>
              </a:rPr>
              <a:t>El espesor de pintura debe medirse con un medidor de espesores debidamente calibrado según la norma ASTM D 14000 y el espesor mínimo debe estar de acuerdo con el numeral 6.3</a:t>
            </a:r>
            <a:br>
              <a:rPr lang="es-CO" sz="1200" dirty="0">
                <a:latin typeface="Comic Sans MS" panose="030F0702030302020204" pitchFamily="66" charset="0"/>
              </a:rPr>
            </a:br>
            <a:r>
              <a:rPr lang="es-CO" sz="1200" dirty="0">
                <a:latin typeface="Comic Sans MS" panose="030F0702030302020204" pitchFamily="66" charset="0"/>
              </a:rPr>
              <a:t/>
            </a:r>
            <a:br>
              <a:rPr lang="es-CO" sz="1200" dirty="0">
                <a:latin typeface="Comic Sans MS" panose="030F0702030302020204" pitchFamily="66" charset="0"/>
              </a:rPr>
            </a:br>
            <a:r>
              <a:rPr lang="es-CO" sz="1200" dirty="0">
                <a:latin typeface="Comic Sans MS" panose="030F0702030302020204" pitchFamily="66" charset="0"/>
              </a:rPr>
              <a:t>Para la medición de los espesores de recubrimiento se deben tener en cuenta las siguientes definiciones:</a:t>
            </a:r>
            <a:br>
              <a:rPr lang="es-CO" sz="1200" dirty="0">
                <a:latin typeface="Comic Sans MS" panose="030F0702030302020204" pitchFamily="66" charset="0"/>
              </a:rPr>
            </a:br>
            <a:r>
              <a:rPr lang="es-CO" sz="1200" dirty="0">
                <a:latin typeface="Comic Sans MS" panose="030F0702030302020204" pitchFamily="66" charset="0"/>
              </a:rPr>
              <a:t/>
            </a:r>
            <a:br>
              <a:rPr lang="es-CO" sz="1200" dirty="0">
                <a:latin typeface="Comic Sans MS" panose="030F0702030302020204" pitchFamily="66" charset="0"/>
              </a:rPr>
            </a:br>
            <a:r>
              <a:rPr lang="es-CO" sz="1200" dirty="0">
                <a:latin typeface="Comic Sans MS" panose="030F0702030302020204" pitchFamily="66" charset="0"/>
              </a:rPr>
              <a:t>a. Lectura del espesor: Medida que muestra el medidor de espesores, al colocar una vez el censor sobre la pieza a medir.</a:t>
            </a:r>
            <a:br>
              <a:rPr lang="es-CO" sz="1200" dirty="0">
                <a:latin typeface="Comic Sans MS" panose="030F0702030302020204" pitchFamily="66" charset="0"/>
              </a:rPr>
            </a:br>
            <a:r>
              <a:rPr lang="es-CO" sz="1200" dirty="0">
                <a:latin typeface="Comic Sans MS" panose="030F0702030302020204" pitchFamily="66" charset="0"/>
              </a:rPr>
              <a:t>b. Medida del espesor: Promedios de 3 lecturas de espesor tomadas a una distancia aproximada de 2,5 cm.</a:t>
            </a:r>
            <a:br>
              <a:rPr lang="es-CO" sz="1200" dirty="0">
                <a:latin typeface="Comic Sans MS" panose="030F0702030302020204" pitchFamily="66" charset="0"/>
              </a:rPr>
            </a:br>
            <a:r>
              <a:rPr lang="es-CO" sz="1200" dirty="0">
                <a:latin typeface="Comic Sans MS" panose="030F0702030302020204" pitchFamily="66" charset="0"/>
              </a:rPr>
              <a:t/>
            </a:r>
            <a:br>
              <a:rPr lang="es-CO" sz="1200" dirty="0">
                <a:latin typeface="Comic Sans MS" panose="030F0702030302020204" pitchFamily="66" charset="0"/>
              </a:rPr>
            </a:br>
            <a:r>
              <a:rPr lang="es-CO" sz="1200" dirty="0">
                <a:latin typeface="Comic Sans MS" panose="030F0702030302020204" pitchFamily="66" charset="0"/>
              </a:rPr>
              <a:t>En pinturas horneables que garanticen la adherencia y espesores mínimos no requerirán imprímante.</a:t>
            </a:r>
            <a:br>
              <a:rPr lang="es-CO" sz="1200" dirty="0">
                <a:latin typeface="Comic Sans MS" panose="030F0702030302020204" pitchFamily="66" charset="0"/>
              </a:rPr>
            </a:br>
            <a:r>
              <a:rPr lang="es-CO" sz="1200" dirty="0">
                <a:latin typeface="Comic Sans MS" panose="030F0702030302020204" pitchFamily="66" charset="0"/>
              </a:rPr>
              <a:t/>
            </a:r>
            <a:br>
              <a:rPr lang="es-CO" sz="1200" dirty="0">
                <a:latin typeface="Comic Sans MS" panose="030F0702030302020204" pitchFamily="66" charset="0"/>
              </a:rPr>
            </a:br>
            <a:r>
              <a:rPr lang="es-CO" sz="1200" dirty="0">
                <a:latin typeface="Comic Sans MS" panose="030F0702030302020204" pitchFamily="66" charset="0"/>
              </a:rPr>
              <a:t>Cada capa de pintura debe garantizar una adherencia mínima de 400 PSI (libras/pulgada</a:t>
            </a:r>
            <a:r>
              <a:rPr lang="es-CO" sz="1200" baseline="30000" dirty="0">
                <a:latin typeface="Comic Sans MS" panose="030F0702030302020204" pitchFamily="66" charset="0"/>
              </a:rPr>
              <a:t>2</a:t>
            </a:r>
            <a:r>
              <a:rPr lang="es-CO" sz="1200" dirty="0">
                <a:latin typeface="Comic Sans MS" panose="030F0702030302020204" pitchFamily="66" charset="0"/>
              </a:rPr>
              <a:t>) probada según norma NTC 3916 (ASTM D 4541 de 1995).</a:t>
            </a:r>
          </a:p>
        </p:txBody>
      </p:sp>
      <p:sp>
        <p:nvSpPr>
          <p:cNvPr id="5" name="4 Flecha derecha">
            <a:hlinkClick r:id="rId2" action="ppaction://hlinksldjump"/>
          </p:cNvPr>
          <p:cNvSpPr/>
          <p:nvPr/>
        </p:nvSpPr>
        <p:spPr>
          <a:xfrm>
            <a:off x="7746290" y="601802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3" action="ppaction://hlinksldjump"/>
          </p:cNvPr>
          <p:cNvSpPr/>
          <p:nvPr/>
        </p:nvSpPr>
        <p:spPr>
          <a:xfrm>
            <a:off x="4211960" y="6021288"/>
            <a:ext cx="1080120"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AC</a:t>
            </a:r>
            <a:endParaRPr lang="es-CO" dirty="0"/>
          </a:p>
        </p:txBody>
      </p:sp>
    </p:spTree>
    <p:extLst>
      <p:ext uri="{BB962C8B-B14F-4D97-AF65-F5344CB8AC3E}">
        <p14:creationId xmlns:p14="http://schemas.microsoft.com/office/powerpoint/2010/main" val="387893068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ctr"/>
            <a:r>
              <a:rPr lang="es-CO" sz="4400" dirty="0">
                <a:latin typeface="Comic Sans MS" panose="030F0702030302020204" pitchFamily="66" charset="0"/>
              </a:rPr>
              <a:t>CARACTERÍSTICAS ELÉCTRICAS NOMINALES</a:t>
            </a:r>
          </a:p>
        </p:txBody>
      </p:sp>
      <p:sp>
        <p:nvSpPr>
          <p:cNvPr id="3" name="2 Marcador de contenido"/>
          <p:cNvSpPr>
            <a:spLocks noGrp="1"/>
          </p:cNvSpPr>
          <p:nvPr>
            <p:ph idx="1"/>
          </p:nvPr>
        </p:nvSpPr>
        <p:spPr/>
        <p:txBody>
          <a:bodyPr/>
          <a:lstStyle/>
          <a:p>
            <a:r>
              <a:rPr lang="es-CO" b="1" dirty="0">
                <a:latin typeface="Calibri" panose="020F0502020204030204" pitchFamily="34" charset="0"/>
              </a:rPr>
              <a:t>8.1. CLASE DE TENSIÓN</a:t>
            </a:r>
          </a:p>
          <a:p>
            <a:r>
              <a:rPr lang="es-CO" dirty="0">
                <a:latin typeface="Calibri" panose="020F0502020204030204" pitchFamily="34" charset="0"/>
              </a:rPr>
              <a:t>La clase de tensión requerida para las celdas será las indicadas en la </a:t>
            </a:r>
            <a:r>
              <a:rPr lang="es-CO" dirty="0" smtClean="0">
                <a:latin typeface="Calibri" panose="020F0502020204030204" pitchFamily="34" charset="0"/>
              </a:rPr>
              <a:t>Tabla.</a:t>
            </a:r>
            <a:endParaRPr lang="es-CO" dirty="0">
              <a:latin typeface="Calibri" panose="020F0502020204030204" pitchFamily="34" charset="0"/>
            </a:endParaRPr>
          </a:p>
          <a:p>
            <a:endParaRPr lang="es-CO"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250" t="34000" r="32063" b="51333"/>
          <a:stretch/>
        </p:blipFill>
        <p:spPr bwMode="auto">
          <a:xfrm>
            <a:off x="1547664" y="3861048"/>
            <a:ext cx="6120680" cy="18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Flecha derecha">
            <a:hlinkClick r:id="rId3" action="ppaction://hlinksldjump"/>
          </p:cNvPr>
          <p:cNvSpPr/>
          <p:nvPr/>
        </p:nvSpPr>
        <p:spPr>
          <a:xfrm>
            <a:off x="7668344" y="6002257"/>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4" action="ppaction://hlinksldjump"/>
          </p:cNvPr>
          <p:cNvSpPr/>
          <p:nvPr/>
        </p:nvSpPr>
        <p:spPr>
          <a:xfrm>
            <a:off x="4364360" y="6002257"/>
            <a:ext cx="1080120"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AC</a:t>
            </a:r>
            <a:endParaRPr lang="es-CO" dirty="0"/>
          </a:p>
        </p:txBody>
      </p:sp>
    </p:spTree>
    <p:extLst>
      <p:ext uri="{BB962C8B-B14F-4D97-AF65-F5344CB8AC3E}">
        <p14:creationId xmlns:p14="http://schemas.microsoft.com/office/powerpoint/2010/main" val="97967462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b="1" dirty="0"/>
              <a:t>NIVEL DE AISLAMIENTO</a:t>
            </a:r>
            <a:endParaRPr lang="es-CO" dirty="0"/>
          </a:p>
        </p:txBody>
      </p:sp>
      <p:sp>
        <p:nvSpPr>
          <p:cNvPr id="3" name="2 Marcador de contenido"/>
          <p:cNvSpPr>
            <a:spLocks noGrp="1"/>
          </p:cNvSpPr>
          <p:nvPr>
            <p:ph idx="1"/>
          </p:nvPr>
        </p:nvSpPr>
        <p:spPr/>
        <p:txBody>
          <a:bodyPr/>
          <a:lstStyle/>
          <a:p>
            <a:r>
              <a:rPr lang="es-CO" dirty="0"/>
              <a:t>Los niveles de aislamiento para los valores seleccionados de clase de tensión serán los indicados en la </a:t>
            </a:r>
            <a:r>
              <a:rPr lang="es-CO" dirty="0" smtClean="0"/>
              <a:t>Tabla.</a:t>
            </a:r>
          </a:p>
          <a:p>
            <a:endParaRPr lang="es-CO"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750" t="44889" r="27875" b="26649"/>
          <a:stretch/>
        </p:blipFill>
        <p:spPr bwMode="auto">
          <a:xfrm>
            <a:off x="1043608" y="3068960"/>
            <a:ext cx="6915150" cy="2439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Flecha derecha">
            <a:hlinkClick r:id="rId3" action="ppaction://hlinksldjump"/>
          </p:cNvPr>
          <p:cNvSpPr/>
          <p:nvPr/>
        </p:nvSpPr>
        <p:spPr>
          <a:xfrm>
            <a:off x="7958758" y="60212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4" action="ppaction://hlinksldjump"/>
          </p:cNvPr>
          <p:cNvSpPr/>
          <p:nvPr/>
        </p:nvSpPr>
        <p:spPr>
          <a:xfrm>
            <a:off x="4364360" y="6021288"/>
            <a:ext cx="1080120"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AC</a:t>
            </a:r>
            <a:endParaRPr lang="es-CO" dirty="0"/>
          </a:p>
        </p:txBody>
      </p:sp>
    </p:spTree>
    <p:extLst>
      <p:ext uri="{BB962C8B-B14F-4D97-AF65-F5344CB8AC3E}">
        <p14:creationId xmlns:p14="http://schemas.microsoft.com/office/powerpoint/2010/main" val="166041681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411230" y="767443"/>
            <a:ext cx="6507167" cy="1328058"/>
          </a:xfrm>
        </p:spPr>
        <p:txBody>
          <a:bodyPr/>
          <a:lstStyle/>
          <a:p>
            <a:r>
              <a:rPr lang="es-CO" dirty="0">
                <a:latin typeface="Algerian" pitchFamily="82" charset="0"/>
              </a:rPr>
              <a:t>TRANSFORMADORES</a:t>
            </a:r>
            <a:endParaRPr lang="es-CO" dirty="0"/>
          </a:p>
        </p:txBody>
      </p:sp>
      <p:sp>
        <p:nvSpPr>
          <p:cNvPr id="3" name="Subtítulo 2"/>
          <p:cNvSpPr>
            <a:spLocks noGrp="1"/>
          </p:cNvSpPr>
          <p:nvPr>
            <p:ph type="subTitle" idx="1"/>
          </p:nvPr>
        </p:nvSpPr>
        <p:spPr>
          <a:xfrm>
            <a:off x="1288766" y="3086100"/>
            <a:ext cx="6507167" cy="1905000"/>
          </a:xfrm>
        </p:spPr>
        <p:txBody>
          <a:bodyPr/>
          <a:lstStyle/>
          <a:p>
            <a:r>
              <a:rPr lang="es-CO" dirty="0">
                <a:solidFill>
                  <a:schemeClr val="tx1"/>
                </a:solidFill>
              </a:rPr>
              <a:t>Se denomina transformador a un dispositivo eléctrico que permite aumentar, disminuir o aislar la tensión en un circuito eléctrico de corriente alterna, manteniendo la potencia. La potencia que ingresa al equipo, en el caso de un transformador ideal, es igual a la que se obtiene a la salida</a:t>
            </a:r>
          </a:p>
          <a:p>
            <a:endParaRPr lang="es-CO" dirty="0"/>
          </a:p>
        </p:txBody>
      </p:sp>
      <p:sp>
        <p:nvSpPr>
          <p:cNvPr id="4" name="3 Flecha derecha">
            <a:hlinkClick r:id="rId2" action="ppaction://hlinksldjump"/>
          </p:cNvPr>
          <p:cNvSpPr/>
          <p:nvPr/>
        </p:nvSpPr>
        <p:spPr>
          <a:xfrm>
            <a:off x="7668344"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142175089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19 Diagrama"/>
          <p:cNvGraphicFramePr/>
          <p:nvPr>
            <p:extLst>
              <p:ext uri="{D42A27DB-BD31-4B8C-83A1-F6EECF244321}">
                <p14:modId xmlns:p14="http://schemas.microsoft.com/office/powerpoint/2010/main" val="1770859198"/>
              </p:ext>
            </p:extLst>
          </p:nvPr>
        </p:nvGraphicFramePr>
        <p:xfrm>
          <a:off x="555604" y="332656"/>
          <a:ext cx="8192860" cy="6236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Flecha derecha">
            <a:hlinkClick r:id="rId7" action="ppaction://hlinksldjump"/>
          </p:cNvPr>
          <p:cNvSpPr/>
          <p:nvPr/>
        </p:nvSpPr>
        <p:spPr>
          <a:xfrm>
            <a:off x="7812360" y="60212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194466395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889387312"/>
              </p:ext>
            </p:extLst>
          </p:nvPr>
        </p:nvGraphicFramePr>
        <p:xfrm>
          <a:off x="722540" y="332656"/>
          <a:ext cx="7617278"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Flecha derecha">
            <a:hlinkClick r:id="rId7" action="ppaction://hlinksldjump"/>
          </p:cNvPr>
          <p:cNvSpPr/>
          <p:nvPr/>
        </p:nvSpPr>
        <p:spPr>
          <a:xfrm>
            <a:off x="7596336" y="5905537"/>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288835983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p:cNvGraphicFramePr>
          <p:nvPr>
            <p:extLst>
              <p:ext uri="{D42A27DB-BD31-4B8C-83A1-F6EECF244321}">
                <p14:modId xmlns:p14="http://schemas.microsoft.com/office/powerpoint/2010/main" val="4196636702"/>
              </p:ext>
            </p:extLst>
          </p:nvPr>
        </p:nvGraphicFramePr>
        <p:xfrm>
          <a:off x="330654" y="592664"/>
          <a:ext cx="8425543" cy="551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Flecha derecha">
            <a:hlinkClick r:id="rId7" action="ppaction://hlinksldjump"/>
          </p:cNvPr>
          <p:cNvSpPr/>
          <p:nvPr/>
        </p:nvSpPr>
        <p:spPr>
          <a:xfrm>
            <a:off x="7524328" y="605911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209402627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1934830"/>
              </p:ext>
            </p:extLst>
          </p:nvPr>
        </p:nvGraphicFramePr>
        <p:xfrm>
          <a:off x="5651" y="188640"/>
          <a:ext cx="8474528" cy="61558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Flecha derecha">
            <a:hlinkClick r:id="rId7" action="ppaction://hlinksldjump"/>
          </p:cNvPr>
          <p:cNvSpPr/>
          <p:nvPr/>
        </p:nvSpPr>
        <p:spPr>
          <a:xfrm>
            <a:off x="8207896" y="613465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336917124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13531" t="6209" r="15025" b="11483"/>
          <a:stretch/>
        </p:blipFill>
        <p:spPr bwMode="auto">
          <a:xfrm>
            <a:off x="15037" y="70504"/>
            <a:ext cx="8752553" cy="640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7095" t="11991" r="18056" b="10080"/>
          <a:stretch/>
        </p:blipFill>
        <p:spPr bwMode="auto">
          <a:xfrm>
            <a:off x="15036" y="70504"/>
            <a:ext cx="8911613" cy="640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Flecha derecha">
            <a:hlinkClick r:id="rId4" action="ppaction://hlinksldjump"/>
          </p:cNvPr>
          <p:cNvSpPr/>
          <p:nvPr/>
        </p:nvSpPr>
        <p:spPr>
          <a:xfrm>
            <a:off x="8184353" y="619035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3363937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6"/>
                                        </p:tgtEl>
                                      </p:cBhvr>
                                    </p:animEffect>
                                    <p:anim calcmode="lin" valueType="num">
                                      <p:cBhvr>
                                        <p:cTn id="7" dur="1000"/>
                                        <p:tgtEl>
                                          <p:spTgt spid="6"/>
                                        </p:tgtEl>
                                        <p:attrNameLst>
                                          <p:attrName>ppt_x</p:attrName>
                                        </p:attrNameLst>
                                      </p:cBhvr>
                                      <p:tavLst>
                                        <p:tav tm="0">
                                          <p:val>
                                            <p:strVal val="ppt_x"/>
                                          </p:val>
                                        </p:tav>
                                        <p:tav tm="100000">
                                          <p:val>
                                            <p:strVal val="ppt_x"/>
                                          </p:val>
                                        </p:tav>
                                      </p:tavLst>
                                    </p:anim>
                                    <p:anim calcmode="lin" valueType="num">
                                      <p:cBhvr>
                                        <p:cTn id="8" dur="1000"/>
                                        <p:tgtEl>
                                          <p:spTgt spid="6"/>
                                        </p:tgtEl>
                                        <p:attrNameLst>
                                          <p:attrName>ppt_y</p:attrName>
                                        </p:attrNameLst>
                                      </p:cBhvr>
                                      <p:tavLst>
                                        <p:tav tm="0">
                                          <p:val>
                                            <p:strVal val="ppt_y"/>
                                          </p:val>
                                        </p:tav>
                                        <p:tav tm="100000">
                                          <p:val>
                                            <p:strVal val="ppt_y+.1"/>
                                          </p:val>
                                        </p:tav>
                                      </p:tavLst>
                                    </p:anim>
                                    <p:set>
                                      <p:cBhvr>
                                        <p:cTn id="9"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4"/>
          <p:cNvGraphicFramePr/>
          <p:nvPr>
            <p:extLst>
              <p:ext uri="{D42A27DB-BD31-4B8C-83A1-F6EECF244321}">
                <p14:modId xmlns:p14="http://schemas.microsoft.com/office/powerpoint/2010/main" val="2244386928"/>
              </p:ext>
            </p:extLst>
          </p:nvPr>
        </p:nvGraphicFramePr>
        <p:xfrm>
          <a:off x="1524000" y="719667"/>
          <a:ext cx="6096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Flecha derecha">
            <a:hlinkClick r:id="rId7" action="ppaction://hlinksldjump"/>
          </p:cNvPr>
          <p:cNvSpPr/>
          <p:nvPr/>
        </p:nvSpPr>
        <p:spPr>
          <a:xfrm>
            <a:off x="8028384" y="60212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336812698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3160" y="205854"/>
            <a:ext cx="7983276" cy="1487904"/>
          </a:xfrm>
        </p:spPr>
        <p:txBody>
          <a:bodyPr>
            <a:normAutofit fontScale="90000"/>
          </a:bodyPr>
          <a:lstStyle/>
          <a:p>
            <a:pPr algn="ctr"/>
            <a:r>
              <a:rPr lang="es-CO" dirty="0" smtClean="0"/>
              <a:t>DATOS DE </a:t>
            </a:r>
            <a:r>
              <a:rPr lang="es-CO" dirty="0"/>
              <a:t>L</a:t>
            </a:r>
            <a:r>
              <a:rPr lang="es-CO" dirty="0" smtClean="0"/>
              <a:t>OS TRANSFORMADORES TRIFASICOS</a:t>
            </a:r>
            <a:endParaRPr lang="es-CO"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105" t="18945" r="20000" b="23900"/>
          <a:stretch/>
        </p:blipFill>
        <p:spPr bwMode="auto">
          <a:xfrm>
            <a:off x="513160" y="1693758"/>
            <a:ext cx="7806677" cy="4899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Flecha derecha">
            <a:hlinkClick r:id="rId3" action="ppaction://hlinksldjump"/>
          </p:cNvPr>
          <p:cNvSpPr/>
          <p:nvPr/>
        </p:nvSpPr>
        <p:spPr>
          <a:xfrm>
            <a:off x="8028384" y="613465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169561892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15616" y="260648"/>
            <a:ext cx="6001420" cy="1167063"/>
          </a:xfrm>
        </p:spPr>
        <p:txBody>
          <a:bodyPr>
            <a:normAutofit/>
          </a:bodyPr>
          <a:lstStyle/>
          <a:p>
            <a:r>
              <a:rPr lang="es-CO" dirty="0" smtClean="0"/>
              <a:t>Disposición de los taps</a:t>
            </a:r>
            <a:endParaRPr lang="es-CO" dirty="0"/>
          </a:p>
        </p:txBody>
      </p:sp>
      <p:sp>
        <p:nvSpPr>
          <p:cNvPr id="3" name="Marcador de contenido 2"/>
          <p:cNvSpPr>
            <a:spLocks noGrp="1"/>
          </p:cNvSpPr>
          <p:nvPr>
            <p:ph sz="half" idx="1"/>
          </p:nvPr>
        </p:nvSpPr>
        <p:spPr>
          <a:xfrm>
            <a:off x="251520" y="1082843"/>
            <a:ext cx="4262139" cy="5775157"/>
          </a:xfrm>
        </p:spPr>
        <p:txBody>
          <a:bodyPr>
            <a:normAutofit fontScale="77500" lnSpcReduction="20000"/>
          </a:bodyPr>
          <a:lstStyle/>
          <a:p>
            <a:pPr>
              <a:buFont typeface="Arial" panose="020B0604020202020204" pitchFamily="34" charset="0"/>
              <a:buChar char="•"/>
            </a:pPr>
            <a:r>
              <a:rPr lang="es-CO" dirty="0" smtClean="0"/>
              <a:t>La mayoría de los transformadores están equipados con un equipo cambiador de tap, el cual permite pequeños cambios en la relación de voltaje de la unidad.</a:t>
            </a:r>
          </a:p>
          <a:p>
            <a:pPr>
              <a:buFont typeface="Arial" panose="020B0604020202020204" pitchFamily="34" charset="0"/>
              <a:buChar char="•"/>
            </a:pPr>
            <a:r>
              <a:rPr lang="es-CO" dirty="0" smtClean="0"/>
              <a:t>El devanado de alto voltaje es el que generalmente se constituye con taps.</a:t>
            </a:r>
          </a:p>
          <a:p>
            <a:pPr>
              <a:buFont typeface="Arial" panose="020B0604020202020204" pitchFamily="34" charset="0"/>
              <a:buChar char="•"/>
            </a:pPr>
            <a:r>
              <a:rPr lang="es-CO" dirty="0" smtClean="0"/>
              <a:t>Los cambios de taps pueden ser hechos solo si el transformador esta desenergizado o mientras la unidad esta con carga.</a:t>
            </a:r>
          </a:p>
          <a:p>
            <a:pPr>
              <a:buFont typeface="Arial" panose="020B0604020202020204" pitchFamily="34" charset="0"/>
              <a:buChar char="•"/>
            </a:pPr>
            <a:r>
              <a:rPr lang="es-CO" dirty="0" smtClean="0"/>
              <a:t>Dichos cambios pueden ser realizados de forma manual o de forma automática.</a:t>
            </a:r>
            <a:endParaRPr lang="es-CO" dirty="0"/>
          </a:p>
        </p:txBody>
      </p:sp>
      <p:sp>
        <p:nvSpPr>
          <p:cNvPr id="4" name="Marcador de contenido 3"/>
          <p:cNvSpPr>
            <a:spLocks noGrp="1"/>
          </p:cNvSpPr>
          <p:nvPr>
            <p:ph sz="half" idx="2"/>
          </p:nvPr>
        </p:nvSpPr>
        <p:spPr>
          <a:xfrm>
            <a:off x="4565715" y="1268760"/>
            <a:ext cx="3657600" cy="2695073"/>
          </a:xfrm>
        </p:spPr>
        <p:txBody>
          <a:bodyPr>
            <a:normAutofit fontScale="77500" lnSpcReduction="20000"/>
          </a:bodyPr>
          <a:lstStyle/>
          <a:p>
            <a:r>
              <a:rPr lang="es-CO" dirty="0" smtClean="0"/>
              <a:t>Los equipos para cambio s de taps son diseñados tanto para operar dentro del transformador o montados externamente en un pequeño gabinete con aceite ubicado al exterior del tanque principal</a:t>
            </a:r>
            <a:endParaRPr lang="es-CO" dirty="0"/>
          </a:p>
        </p:txBody>
      </p:sp>
      <p:pic>
        <p:nvPicPr>
          <p:cNvPr id="8" name="Imagen 7"/>
          <p:cNvPicPr>
            <a:picLocks noChangeAspect="1"/>
          </p:cNvPicPr>
          <p:nvPr/>
        </p:nvPicPr>
        <p:blipFill rotWithShape="1">
          <a:blip r:embed="rId2"/>
          <a:srcRect l="29066" t="38889" r="16886" b="3845"/>
          <a:stretch/>
        </p:blipFill>
        <p:spPr>
          <a:xfrm>
            <a:off x="4560217" y="3657601"/>
            <a:ext cx="2241986" cy="1781666"/>
          </a:xfrm>
          <a:prstGeom prst="rect">
            <a:avLst/>
          </a:prstGeom>
        </p:spPr>
      </p:pic>
      <p:pic>
        <p:nvPicPr>
          <p:cNvPr id="9" name="Imagen 8"/>
          <p:cNvPicPr>
            <a:picLocks noChangeAspect="1"/>
          </p:cNvPicPr>
          <p:nvPr/>
        </p:nvPicPr>
        <p:blipFill rotWithShape="1">
          <a:blip r:embed="rId3"/>
          <a:srcRect l="36094" t="16947" r="23516" b="9716"/>
          <a:stretch/>
        </p:blipFill>
        <p:spPr>
          <a:xfrm>
            <a:off x="6848760" y="3554621"/>
            <a:ext cx="1829214" cy="1884646"/>
          </a:xfrm>
          <a:prstGeom prst="rect">
            <a:avLst/>
          </a:prstGeom>
        </p:spPr>
      </p:pic>
      <p:sp>
        <p:nvSpPr>
          <p:cNvPr id="7" name="6 Flecha derecha">
            <a:hlinkClick r:id="rId4" action="ppaction://hlinksldjump"/>
          </p:cNvPr>
          <p:cNvSpPr/>
          <p:nvPr/>
        </p:nvSpPr>
        <p:spPr>
          <a:xfrm>
            <a:off x="8189123"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276421691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34785" y="564525"/>
            <a:ext cx="5064748" cy="1329590"/>
          </a:xfrm>
        </p:spPr>
        <p:txBody>
          <a:bodyPr>
            <a:normAutofit fontScale="90000"/>
          </a:bodyPr>
          <a:lstStyle/>
          <a:p>
            <a:r>
              <a:rPr lang="es-CO" dirty="0" smtClean="0"/>
              <a:t>AUTOTRANSORMADOR </a:t>
            </a:r>
            <a:endParaRPr lang="es-CO" dirty="0"/>
          </a:p>
        </p:txBody>
      </p:sp>
      <p:sp>
        <p:nvSpPr>
          <p:cNvPr id="4" name="3 Marcador de contenido"/>
          <p:cNvSpPr>
            <a:spLocks noGrp="1"/>
          </p:cNvSpPr>
          <p:nvPr>
            <p:ph sz="half" idx="1"/>
          </p:nvPr>
        </p:nvSpPr>
        <p:spPr>
          <a:xfrm>
            <a:off x="856058" y="1595733"/>
            <a:ext cx="4618095" cy="4195469"/>
          </a:xfrm>
        </p:spPr>
        <p:txBody>
          <a:bodyPr>
            <a:normAutofit fontScale="77500" lnSpcReduction="20000"/>
          </a:bodyPr>
          <a:lstStyle/>
          <a:p>
            <a:r>
              <a:rPr lang="es-CO" dirty="0"/>
              <a:t>Un autotransformador tiene un solo devanado continuo con un punto de conexión, llamado toma entre los lados primario y secundario</a:t>
            </a:r>
          </a:p>
          <a:p>
            <a:pPr marL="0" indent="0">
              <a:buNone/>
            </a:pPr>
            <a:endParaRPr lang="es-CO" dirty="0"/>
          </a:p>
          <a:p>
            <a:r>
              <a:rPr lang="es-CO" dirty="0"/>
              <a:t>Su mayor ventaja respecto al transformador de dos devanados es su capacidad para transferir mayor potencia</a:t>
            </a:r>
          </a:p>
          <a:p>
            <a:endParaRPr lang="es-CO" dirty="0"/>
          </a:p>
          <a:p>
            <a:r>
              <a:rPr lang="es-CO" dirty="0"/>
              <a:t> Los autotransformadores se usan en lugar de un transformador convencional, cuando el aislamiento eléctrico no se </a:t>
            </a:r>
            <a:r>
              <a:rPr lang="es-CO" dirty="0" smtClean="0"/>
              <a:t>requiere </a:t>
            </a:r>
            <a:endParaRPr lang="es-CO" dirty="0"/>
          </a:p>
        </p:txBody>
      </p:sp>
      <p:pic>
        <p:nvPicPr>
          <p:cNvPr id="1026" name="Picture 2" descr="http://www.camefe.com.mx/images/Foto_11.jpg">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5683" y="1595732"/>
            <a:ext cx="3038267" cy="4493852"/>
          </a:xfrm>
          <a:prstGeom prst="rect">
            <a:avLst/>
          </a:prstGeom>
          <a:noFill/>
          <a:extLst>
            <a:ext uri="{909E8E84-426E-40DD-AFC4-6F175D3DCCD1}">
              <a14:hiddenFill xmlns:a14="http://schemas.microsoft.com/office/drawing/2010/main">
                <a:solidFill>
                  <a:srgbClr val="FFFFFF"/>
                </a:solidFill>
              </a14:hiddenFill>
            </a:ext>
          </a:extLst>
        </p:spPr>
      </p:pic>
      <p:sp>
        <p:nvSpPr>
          <p:cNvPr id="6" name="5 Flecha derecha">
            <a:hlinkClick r:id="rId5" action="ppaction://hlinksldjump"/>
          </p:cNvPr>
          <p:cNvSpPr/>
          <p:nvPr/>
        </p:nvSpPr>
        <p:spPr>
          <a:xfrm>
            <a:off x="7901005"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6" action="ppaction://hlinksldjump"/>
          </p:cNvPr>
          <p:cNvSpPr/>
          <p:nvPr/>
        </p:nvSpPr>
        <p:spPr>
          <a:xfrm>
            <a:off x="3851920" y="6089584"/>
            <a:ext cx="864096" cy="6517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CDT</a:t>
            </a:r>
            <a:endParaRPr lang="es-CO" dirty="0"/>
          </a:p>
        </p:txBody>
      </p:sp>
    </p:spTree>
    <p:extLst>
      <p:ext uri="{BB962C8B-B14F-4D97-AF65-F5344CB8AC3E}">
        <p14:creationId xmlns:p14="http://schemas.microsoft.com/office/powerpoint/2010/main" val="63795451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80461" y="404664"/>
            <a:ext cx="8240011" cy="1077686"/>
          </a:xfrm>
        </p:spPr>
        <p:txBody>
          <a:bodyPr>
            <a:normAutofit/>
          </a:bodyPr>
          <a:lstStyle/>
          <a:p>
            <a:r>
              <a:rPr lang="es-CO" dirty="0" smtClean="0"/>
              <a:t>TRANSFORMADOR MONOFASICO</a:t>
            </a:r>
            <a:endParaRPr lang="es-CO" dirty="0"/>
          </a:p>
        </p:txBody>
      </p:sp>
      <p:sp>
        <p:nvSpPr>
          <p:cNvPr id="4" name="3 Marcador de contenido"/>
          <p:cNvSpPr>
            <a:spLocks noGrp="1"/>
          </p:cNvSpPr>
          <p:nvPr>
            <p:ph sz="half" idx="1"/>
          </p:nvPr>
        </p:nvSpPr>
        <p:spPr>
          <a:xfrm>
            <a:off x="856059" y="1485901"/>
            <a:ext cx="4409906" cy="4865913"/>
          </a:xfrm>
        </p:spPr>
        <p:txBody>
          <a:bodyPr>
            <a:normAutofit/>
          </a:bodyPr>
          <a:lstStyle/>
          <a:p>
            <a:r>
              <a:rPr lang="es-CO" dirty="0" smtClean="0"/>
              <a:t>Un transformador es un dispositivo que convierte la potencia  eléctrica de CA de una tensión determinada a otra que puede ser,  más alta o más baja que la primera a través de la acción de un  campo magnético. </a:t>
            </a:r>
          </a:p>
          <a:p>
            <a:endParaRPr lang="es-CO" dirty="0"/>
          </a:p>
        </p:txBody>
      </p:sp>
      <p:pic>
        <p:nvPicPr>
          <p:cNvPr id="2050" name="Picture 2" descr="http://2.bp.blogspot.com/-ZKEOVjfHBPs/T9aGecZBZeI/AAAAAAAAADI/nMjmlmTmIfg/s1600/transformador-monofasico-399175.jpg">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5194" y="1295535"/>
            <a:ext cx="3059771" cy="4834906"/>
          </a:xfrm>
          <a:prstGeom prst="rect">
            <a:avLst/>
          </a:prstGeom>
          <a:noFill/>
          <a:extLst>
            <a:ext uri="{909E8E84-426E-40DD-AFC4-6F175D3DCCD1}">
              <a14:hiddenFill xmlns:a14="http://schemas.microsoft.com/office/drawing/2010/main">
                <a:solidFill>
                  <a:srgbClr val="FFFFFF"/>
                </a:solidFill>
              </a14:hiddenFill>
            </a:ext>
          </a:extLst>
        </p:spPr>
      </p:pic>
      <p:sp>
        <p:nvSpPr>
          <p:cNvPr id="7" name="6 Flecha derecha">
            <a:hlinkClick r:id="rId4" action="ppaction://hlinksldjump"/>
          </p:cNvPr>
          <p:cNvSpPr/>
          <p:nvPr/>
        </p:nvSpPr>
        <p:spPr>
          <a:xfrm>
            <a:off x="7884368" y="6130441"/>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3851920" y="6089584"/>
            <a:ext cx="864096" cy="6517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CDT</a:t>
            </a:r>
            <a:endParaRPr lang="es-CO" dirty="0"/>
          </a:p>
        </p:txBody>
      </p:sp>
    </p:spTree>
    <p:extLst>
      <p:ext uri="{BB962C8B-B14F-4D97-AF65-F5344CB8AC3E}">
        <p14:creationId xmlns:p14="http://schemas.microsoft.com/office/powerpoint/2010/main" val="202973911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21894" y="119900"/>
            <a:ext cx="8188243" cy="1483534"/>
          </a:xfrm>
        </p:spPr>
        <p:txBody>
          <a:bodyPr>
            <a:normAutofit fontScale="90000"/>
          </a:bodyPr>
          <a:lstStyle/>
          <a:p>
            <a:r>
              <a:rPr lang="es-CO" dirty="0" smtClean="0"/>
              <a:t>TRANSFORMADORES TRIFASICOS</a:t>
            </a:r>
            <a:endParaRPr lang="es-CO" dirty="0"/>
          </a:p>
        </p:txBody>
      </p:sp>
      <p:sp>
        <p:nvSpPr>
          <p:cNvPr id="4" name="3 Marcador de contenido"/>
          <p:cNvSpPr>
            <a:spLocks noGrp="1"/>
          </p:cNvSpPr>
          <p:nvPr>
            <p:ph sz="half" idx="1"/>
          </p:nvPr>
        </p:nvSpPr>
        <p:spPr>
          <a:xfrm>
            <a:off x="856059" y="1892063"/>
            <a:ext cx="3969034" cy="4103262"/>
          </a:xfrm>
        </p:spPr>
        <p:txBody>
          <a:bodyPr>
            <a:normAutofit fontScale="55000" lnSpcReduction="20000"/>
          </a:bodyPr>
          <a:lstStyle/>
          <a:p>
            <a:r>
              <a:rPr lang="es-CO" sz="3800" dirty="0"/>
              <a:t>El Transformador trifásico es el de mayor aplicación en los sistemas de transporte y distribución de energía eléctrica, dado que los niveles de energía que se manejan en estos casos es elevada, este tipo de transformadores se construyen para potencias nominales elevadas</a:t>
            </a:r>
            <a:r>
              <a:rPr lang="es-CO" dirty="0"/>
              <a:t/>
            </a:r>
            <a:br>
              <a:rPr lang="es-CO" dirty="0"/>
            </a:br>
            <a:r>
              <a:rPr lang="es-CO" dirty="0"/>
              <a:t/>
            </a:r>
            <a:br>
              <a:rPr lang="es-CO" dirty="0"/>
            </a:br>
            <a:endParaRPr lang="es-CO" dirty="0"/>
          </a:p>
        </p:txBody>
      </p:sp>
      <p:pic>
        <p:nvPicPr>
          <p:cNvPr id="3074" name="Picture 2" descr="http://electrocentro.com.mx/imagenes/Transformador%20Trifasico%20Tipo%20Poste.jpg">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4027" y="1603434"/>
            <a:ext cx="3103493" cy="4680520"/>
          </a:xfrm>
          <a:prstGeom prst="rect">
            <a:avLst/>
          </a:prstGeom>
          <a:noFill/>
          <a:extLst>
            <a:ext uri="{909E8E84-426E-40DD-AFC4-6F175D3DCCD1}">
              <a14:hiddenFill xmlns:a14="http://schemas.microsoft.com/office/drawing/2010/main">
                <a:solidFill>
                  <a:srgbClr val="FFFFFF"/>
                </a:solidFill>
              </a14:hiddenFill>
            </a:ext>
          </a:extLst>
        </p:spPr>
      </p:pic>
      <p:sp>
        <p:nvSpPr>
          <p:cNvPr id="6" name="5 Flecha derecha">
            <a:hlinkClick r:id="rId4" action="ppaction://hlinksldjump"/>
          </p:cNvPr>
          <p:cNvSpPr/>
          <p:nvPr/>
        </p:nvSpPr>
        <p:spPr>
          <a:xfrm>
            <a:off x="7859468"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5" action="ppaction://hlinksldjump"/>
          </p:cNvPr>
          <p:cNvSpPr/>
          <p:nvPr/>
        </p:nvSpPr>
        <p:spPr>
          <a:xfrm>
            <a:off x="3851920" y="6089584"/>
            <a:ext cx="864096" cy="6517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CDT</a:t>
            </a:r>
            <a:endParaRPr lang="es-CO" dirty="0"/>
          </a:p>
        </p:txBody>
      </p:sp>
    </p:spTree>
    <p:extLst>
      <p:ext uri="{BB962C8B-B14F-4D97-AF65-F5344CB8AC3E}">
        <p14:creationId xmlns:p14="http://schemas.microsoft.com/office/powerpoint/2010/main" val="60900413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9062" y="547649"/>
            <a:ext cx="7955386" cy="1338943"/>
          </a:xfrm>
        </p:spPr>
        <p:txBody>
          <a:bodyPr>
            <a:normAutofit fontScale="90000"/>
          </a:bodyPr>
          <a:lstStyle/>
          <a:p>
            <a:r>
              <a:rPr lang="es-CO" dirty="0" smtClean="0"/>
              <a:t>TRANSFORMADOR SUBTERRANEO</a:t>
            </a:r>
            <a:endParaRPr lang="es-CO" dirty="0"/>
          </a:p>
        </p:txBody>
      </p:sp>
      <p:sp>
        <p:nvSpPr>
          <p:cNvPr id="4" name="3 Marcador de contenido"/>
          <p:cNvSpPr>
            <a:spLocks noGrp="1"/>
          </p:cNvSpPr>
          <p:nvPr>
            <p:ph sz="half" idx="1"/>
          </p:nvPr>
        </p:nvSpPr>
        <p:spPr>
          <a:xfrm>
            <a:off x="611560" y="1548852"/>
            <a:ext cx="4343692" cy="4125686"/>
          </a:xfrm>
        </p:spPr>
        <p:txBody>
          <a:bodyPr>
            <a:noAutofit/>
          </a:bodyPr>
          <a:lstStyle/>
          <a:p>
            <a:r>
              <a:rPr lang="es-CO" sz="1500" dirty="0"/>
              <a:t>Son equipos que serán instalados en cámaras, en cualquier nivel. Podrá ser utilizado donde haya la posibilidad de inmersión de cualquier naturaleza.</a:t>
            </a:r>
          </a:p>
          <a:p>
            <a:r>
              <a:rPr lang="es-CO" sz="1500" dirty="0"/>
              <a:t>se utilizan para tomar muestras de corriente de la línea y reducirla a un nivel seguro y medible, para las gamas normalizadas de instrumentos, aparatos de medida, u otros dispositivos de medida y control.</a:t>
            </a:r>
          </a:p>
          <a:p>
            <a:r>
              <a:rPr lang="es-CO" sz="1500" dirty="0"/>
              <a:t>Se utilizan para sub transmisión y transmisión de energía eléctrica en alta y media</a:t>
            </a:r>
          </a:p>
          <a:p>
            <a:r>
              <a:rPr lang="es-CO" sz="1500" dirty="0"/>
              <a:t>tensión. Son de aplicación en subestaciones transformadoras, centrales de generación y en grandes usuarios.</a:t>
            </a:r>
          </a:p>
        </p:txBody>
      </p:sp>
      <p:pic>
        <p:nvPicPr>
          <p:cNvPr id="4098" name="Picture 2" descr="http://www.monografias.com/trabajos78/tipos-aplicaciones-conexiones-transformadores-trifasicos/image005.jpg">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6516" y="1665515"/>
            <a:ext cx="2966780" cy="4490356"/>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p:nvPr/>
        </p:nvPicPr>
        <p:blipFill rotWithShape="1">
          <a:blip r:embed="rId5"/>
          <a:srcRect l="18669" t="26554" r="16836" b="52022"/>
          <a:stretch/>
        </p:blipFill>
        <p:spPr bwMode="auto">
          <a:xfrm>
            <a:off x="900493" y="5336800"/>
            <a:ext cx="4070528" cy="676275"/>
          </a:xfrm>
          <a:prstGeom prst="rect">
            <a:avLst/>
          </a:prstGeom>
          <a:ln>
            <a:noFill/>
          </a:ln>
          <a:extLst>
            <a:ext uri="{53640926-AAD7-44D8-BBD7-CCE9431645EC}">
              <a14:shadowObscured xmlns:a14="http://schemas.microsoft.com/office/drawing/2010/main"/>
            </a:ext>
          </a:extLst>
        </p:spPr>
      </p:pic>
      <p:sp>
        <p:nvSpPr>
          <p:cNvPr id="7" name="6 Flecha derecha">
            <a:hlinkClick r:id="rId6" action="ppaction://hlinksldjump"/>
          </p:cNvPr>
          <p:cNvSpPr/>
          <p:nvPr/>
        </p:nvSpPr>
        <p:spPr>
          <a:xfrm>
            <a:off x="7945244" y="613465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9" name="8 Flecha derecha">
            <a:hlinkClick r:id="rId7" action="ppaction://hlinksldjump"/>
          </p:cNvPr>
          <p:cNvSpPr/>
          <p:nvPr/>
        </p:nvSpPr>
        <p:spPr>
          <a:xfrm>
            <a:off x="3779912" y="6155871"/>
            <a:ext cx="936104" cy="5134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TTT</a:t>
            </a:r>
            <a:endParaRPr lang="es-CO" dirty="0"/>
          </a:p>
        </p:txBody>
      </p:sp>
    </p:spTree>
    <p:extLst>
      <p:ext uri="{BB962C8B-B14F-4D97-AF65-F5344CB8AC3E}">
        <p14:creationId xmlns:p14="http://schemas.microsoft.com/office/powerpoint/2010/main" val="182988412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87829" y="511088"/>
            <a:ext cx="7944611" cy="1175657"/>
          </a:xfrm>
        </p:spPr>
        <p:txBody>
          <a:bodyPr>
            <a:normAutofit/>
          </a:bodyPr>
          <a:lstStyle/>
          <a:p>
            <a:pPr algn="ctr"/>
            <a:r>
              <a:rPr lang="es-CO" dirty="0" smtClean="0"/>
              <a:t>TRANSFORMADOR PEDESTAL</a:t>
            </a:r>
            <a:endParaRPr lang="es-CO" dirty="0"/>
          </a:p>
        </p:txBody>
      </p:sp>
      <p:sp>
        <p:nvSpPr>
          <p:cNvPr id="5" name="4 Marcador de contenido"/>
          <p:cNvSpPr>
            <a:spLocks noGrp="1"/>
          </p:cNvSpPr>
          <p:nvPr>
            <p:ph sz="half" idx="1"/>
          </p:nvPr>
        </p:nvSpPr>
        <p:spPr>
          <a:xfrm>
            <a:off x="395536" y="1926771"/>
            <a:ext cx="4047280" cy="3864429"/>
          </a:xfrm>
        </p:spPr>
        <p:txBody>
          <a:bodyPr>
            <a:noAutofit/>
          </a:bodyPr>
          <a:lstStyle/>
          <a:p>
            <a:r>
              <a:rPr lang="es-CO" sz="1200" dirty="0" smtClean="0"/>
              <a:t>El pedestal trifásico está diseñado para operar a la intemperie y estar montado sobre una base típicamente de concreto</a:t>
            </a:r>
          </a:p>
          <a:p>
            <a:endParaRPr lang="es-CO" sz="1200" dirty="0"/>
          </a:p>
          <a:p>
            <a:r>
              <a:rPr lang="es-CO" sz="1200" dirty="0" smtClean="0"/>
              <a:t>El pedestal trifásico está diseñado para operar a la intemperie y estar montado sobre una base típicamente de concreto</a:t>
            </a:r>
          </a:p>
          <a:p>
            <a:endParaRPr lang="es-CO" sz="1200" dirty="0"/>
          </a:p>
          <a:p>
            <a:r>
              <a:rPr lang="es-CO" sz="1200" dirty="0" smtClean="0"/>
              <a:t>Los transformadores del tipo pedestal trifásico se utilizan en lugares donde la seguridad y apariencia son un factor decisivo, tales como:</a:t>
            </a:r>
          </a:p>
          <a:p>
            <a:pPr marL="0" indent="0">
              <a:buNone/>
            </a:pPr>
            <a:r>
              <a:rPr lang="es-CO" sz="1200" dirty="0" smtClean="0"/>
              <a:t>• Desarrollos comerciales.</a:t>
            </a:r>
          </a:p>
          <a:p>
            <a:pPr marL="0" indent="0">
              <a:buNone/>
            </a:pPr>
            <a:r>
              <a:rPr lang="es-CO" sz="1200" dirty="0" smtClean="0"/>
              <a:t>• Desarrollos turísticos.</a:t>
            </a:r>
          </a:p>
          <a:p>
            <a:pPr marL="0" indent="0">
              <a:buNone/>
            </a:pPr>
            <a:r>
              <a:rPr lang="es-CO" sz="1200" dirty="0" smtClean="0"/>
              <a:t>• Edificios de oficinas y/o residenciales.</a:t>
            </a:r>
          </a:p>
          <a:p>
            <a:pPr marL="0" indent="0">
              <a:buNone/>
            </a:pPr>
            <a:r>
              <a:rPr lang="es-CO" sz="1200" dirty="0" smtClean="0"/>
              <a:t>• Hoteles.</a:t>
            </a:r>
          </a:p>
          <a:p>
            <a:pPr marL="0" indent="0">
              <a:buNone/>
            </a:pPr>
            <a:r>
              <a:rPr lang="es-CO" sz="1200" dirty="0" smtClean="0"/>
              <a:t>• Hospitales.</a:t>
            </a:r>
          </a:p>
          <a:p>
            <a:pPr marL="0" indent="0">
              <a:buNone/>
            </a:pPr>
            <a:r>
              <a:rPr lang="es-CO" sz="1200" dirty="0" smtClean="0"/>
              <a:t>• Parques eólicos.</a:t>
            </a:r>
          </a:p>
          <a:p>
            <a:pPr marL="0" indent="0">
              <a:buNone/>
            </a:pPr>
            <a:r>
              <a:rPr lang="es-CO" sz="1200" dirty="0" smtClean="0"/>
              <a:t>• Pequeña y mediana industria bajo el concepto de subestaciones compactas.</a:t>
            </a:r>
          </a:p>
          <a:p>
            <a:pPr marL="0" indent="0">
              <a:buNone/>
            </a:pPr>
            <a:r>
              <a:rPr lang="es-CO" sz="1200" dirty="0" smtClean="0"/>
              <a:t>• Universidades</a:t>
            </a:r>
          </a:p>
          <a:p>
            <a:pPr marL="0" indent="0">
              <a:buNone/>
            </a:pPr>
            <a:endParaRPr lang="es-CO" sz="1100" dirty="0"/>
          </a:p>
          <a:p>
            <a:pPr marL="0" indent="0">
              <a:buNone/>
            </a:pPr>
            <a:endParaRPr lang="es-CO" sz="1100" dirty="0"/>
          </a:p>
        </p:txBody>
      </p:sp>
      <p:pic>
        <p:nvPicPr>
          <p:cNvPr id="9218" name="Picture 2" descr="http://www.contecpanama.com/wp-content/uploads/transformadores.JPG">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1222" y="1686744"/>
            <a:ext cx="3024337" cy="4104456"/>
          </a:xfrm>
          <a:prstGeom prst="rect">
            <a:avLst/>
          </a:prstGeom>
          <a:noFill/>
          <a:extLst>
            <a:ext uri="{909E8E84-426E-40DD-AFC4-6F175D3DCCD1}">
              <a14:hiddenFill xmlns:a14="http://schemas.microsoft.com/office/drawing/2010/main">
                <a:solidFill>
                  <a:srgbClr val="FFFFFF"/>
                </a:solidFill>
              </a14:hiddenFill>
            </a:ext>
          </a:extLst>
        </p:spPr>
      </p:pic>
      <p:sp>
        <p:nvSpPr>
          <p:cNvPr id="7" name="6 Flecha derecha">
            <a:hlinkClick r:id="rId4" action="ppaction://hlinksldjump"/>
          </p:cNvPr>
          <p:cNvSpPr/>
          <p:nvPr/>
        </p:nvSpPr>
        <p:spPr>
          <a:xfrm>
            <a:off x="7596336" y="599404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3779912" y="6155871"/>
            <a:ext cx="936104" cy="5134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TTT</a:t>
            </a:r>
            <a:endParaRPr lang="es-CO" dirty="0"/>
          </a:p>
        </p:txBody>
      </p:sp>
    </p:spTree>
    <p:extLst>
      <p:ext uri="{BB962C8B-B14F-4D97-AF65-F5344CB8AC3E}">
        <p14:creationId xmlns:p14="http://schemas.microsoft.com/office/powerpoint/2010/main" val="206494724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371665" y="147411"/>
            <a:ext cx="8499960" cy="1665514"/>
          </a:xfrm>
        </p:spPr>
        <p:txBody>
          <a:bodyPr>
            <a:normAutofit fontScale="90000"/>
          </a:bodyPr>
          <a:lstStyle/>
          <a:p>
            <a:pPr algn="ctr"/>
            <a:r>
              <a:rPr lang="es-CO" dirty="0" smtClean="0"/>
              <a:t>TRANSFORMADORES SECOS ENCAPSULADOS EN RECINA EPOXI</a:t>
            </a:r>
            <a:endParaRPr lang="es-CO" dirty="0"/>
          </a:p>
        </p:txBody>
      </p:sp>
      <p:sp>
        <p:nvSpPr>
          <p:cNvPr id="5" name="4 Marcador de contenido"/>
          <p:cNvSpPr>
            <a:spLocks noGrp="1"/>
          </p:cNvSpPr>
          <p:nvPr>
            <p:ph sz="half" idx="1"/>
          </p:nvPr>
        </p:nvSpPr>
        <p:spPr>
          <a:xfrm>
            <a:off x="751440" y="2024743"/>
            <a:ext cx="3981281" cy="3592983"/>
          </a:xfrm>
        </p:spPr>
        <p:txBody>
          <a:bodyPr>
            <a:normAutofit fontScale="70000" lnSpcReduction="20000"/>
          </a:bodyPr>
          <a:lstStyle/>
          <a:p>
            <a:r>
              <a:rPr lang="es-CO" dirty="0" smtClean="0"/>
              <a:t>Se utilizan en interior para distribución de energía eléctrica en media tensión, en lugares donde los espacios son reducidos y los requerimientos de seguridad en caso de incendio imposibilitan la utilización de transformadores refrigerados en aceite. </a:t>
            </a:r>
          </a:p>
          <a:p>
            <a:r>
              <a:rPr lang="es-CO" dirty="0" smtClean="0"/>
              <a:t>Son de aplicación en grandes edificios, hospitales, industrias, minería, grandes centros comerciales y toda actividad que requiera la utilización intensiva de energía eléctrica.</a:t>
            </a:r>
            <a:endParaRPr lang="es-CO" dirty="0"/>
          </a:p>
        </p:txBody>
      </p:sp>
      <p:pic>
        <p:nvPicPr>
          <p:cNvPr id="5122" name="Picture 2" descr="https://encrypted-tbn3.gstatic.com/images?q=tbn:ANd9GcQzWDdNPxdqvzdh2n3sCW1SqMwmrq2oUV2hIPzye8mXa5zRoC1a">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2495" y="1779814"/>
            <a:ext cx="3291078" cy="4404759"/>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p:cNvPicPr/>
          <p:nvPr/>
        </p:nvPicPr>
        <p:blipFill rotWithShape="1">
          <a:blip r:embed="rId4"/>
          <a:srcRect l="19009" t="25347" r="17685" b="52323"/>
          <a:stretch/>
        </p:blipFill>
        <p:spPr bwMode="auto">
          <a:xfrm>
            <a:off x="966105" y="5479722"/>
            <a:ext cx="3586189" cy="704850"/>
          </a:xfrm>
          <a:prstGeom prst="rect">
            <a:avLst/>
          </a:prstGeom>
          <a:ln>
            <a:noFill/>
          </a:ln>
          <a:extLst>
            <a:ext uri="{53640926-AAD7-44D8-BBD7-CCE9431645EC}">
              <a14:shadowObscured xmlns:a14="http://schemas.microsoft.com/office/drawing/2010/main"/>
            </a:ext>
          </a:extLst>
        </p:spPr>
      </p:pic>
      <p:sp>
        <p:nvSpPr>
          <p:cNvPr id="8" name="7 Flecha derecha">
            <a:hlinkClick r:id="rId5" action="ppaction://hlinksldjump"/>
          </p:cNvPr>
          <p:cNvSpPr/>
          <p:nvPr/>
        </p:nvSpPr>
        <p:spPr>
          <a:xfrm>
            <a:off x="7935521" y="6110675"/>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9" name="8 Flecha derecha">
            <a:hlinkClick r:id="rId6" action="ppaction://hlinksldjump"/>
          </p:cNvPr>
          <p:cNvSpPr/>
          <p:nvPr/>
        </p:nvSpPr>
        <p:spPr>
          <a:xfrm>
            <a:off x="4084242" y="6155870"/>
            <a:ext cx="936104" cy="5134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TTT</a:t>
            </a:r>
            <a:endParaRPr lang="es-CO" dirty="0"/>
          </a:p>
        </p:txBody>
      </p:sp>
    </p:spTree>
    <p:extLst>
      <p:ext uri="{BB962C8B-B14F-4D97-AF65-F5344CB8AC3E}">
        <p14:creationId xmlns:p14="http://schemas.microsoft.com/office/powerpoint/2010/main" val="377820887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8220" y="303244"/>
            <a:ext cx="8134317" cy="1649186"/>
          </a:xfrm>
        </p:spPr>
        <p:txBody>
          <a:bodyPr>
            <a:normAutofit fontScale="90000"/>
          </a:bodyPr>
          <a:lstStyle/>
          <a:p>
            <a:pPr algn="ctr"/>
            <a:r>
              <a:rPr lang="es-CO" dirty="0" smtClean="0"/>
              <a:t>TRANSFORMADORES HERMETICOS DE LLENADO INTEGRAL</a:t>
            </a:r>
            <a:endParaRPr lang="es-CO" dirty="0"/>
          </a:p>
        </p:txBody>
      </p:sp>
      <p:sp>
        <p:nvSpPr>
          <p:cNvPr id="5" name="4 Marcador de contenido"/>
          <p:cNvSpPr>
            <a:spLocks noGrp="1"/>
          </p:cNvSpPr>
          <p:nvPr>
            <p:ph sz="half" idx="1"/>
          </p:nvPr>
        </p:nvSpPr>
        <p:spPr>
          <a:xfrm>
            <a:off x="580768" y="1952430"/>
            <a:ext cx="3883220" cy="3470908"/>
          </a:xfrm>
        </p:spPr>
        <p:txBody>
          <a:bodyPr>
            <a:normAutofit fontScale="55000" lnSpcReduction="20000"/>
          </a:bodyPr>
          <a:lstStyle/>
          <a:p>
            <a:r>
              <a:rPr lang="es-CO" dirty="0" smtClean="0"/>
              <a:t>Se utilizan en intemperie o interior para distribución de energía eléctrica en media tensión, siendo muy útiles en lugares donde los espacios son reducidos.</a:t>
            </a:r>
          </a:p>
          <a:p>
            <a:pPr marL="0" indent="0">
              <a:buNone/>
            </a:pPr>
            <a:endParaRPr lang="es-CO" dirty="0" smtClean="0"/>
          </a:p>
          <a:p>
            <a:r>
              <a:rPr lang="es-CO" dirty="0" smtClean="0"/>
              <a:t>Son de aplicación en zonas urbanas, industrias, minería, explotaciones petroleras, grandes centros comerciales y toda actividad que requiera la utilización intensiva de energía eléctrica.</a:t>
            </a:r>
          </a:p>
          <a:p>
            <a:endParaRPr lang="es-CO" dirty="0"/>
          </a:p>
          <a:p>
            <a:r>
              <a:rPr lang="es-CO" dirty="0" smtClean="0"/>
              <a:t>Su principal característica es que al no llevar tanque de expansión de aceite no necesita mantenimiento, siendo esta construcción más compacta que la tradicional</a:t>
            </a:r>
          </a:p>
          <a:p>
            <a:endParaRPr lang="es-CO" dirty="0"/>
          </a:p>
        </p:txBody>
      </p:sp>
      <p:pic>
        <p:nvPicPr>
          <p:cNvPr id="6146" name="Picture 2" descr="http://www.monografias.com/trabajos78/tipos-aplicaciones-conexiones-transformadores-trifasicos/image004.jpg">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5120" y="1952430"/>
            <a:ext cx="3099365" cy="4248472"/>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p:cNvPicPr/>
          <p:nvPr/>
        </p:nvPicPr>
        <p:blipFill rotWithShape="1">
          <a:blip r:embed="rId4"/>
          <a:srcRect l="18330" t="22933" r="17176" b="54737"/>
          <a:stretch/>
        </p:blipFill>
        <p:spPr bwMode="auto">
          <a:xfrm>
            <a:off x="766719" y="5292458"/>
            <a:ext cx="3336256" cy="704850"/>
          </a:xfrm>
          <a:prstGeom prst="rect">
            <a:avLst/>
          </a:prstGeom>
          <a:ln>
            <a:noFill/>
          </a:ln>
          <a:extLst>
            <a:ext uri="{53640926-AAD7-44D8-BBD7-CCE9431645EC}">
              <a14:shadowObscured xmlns:a14="http://schemas.microsoft.com/office/drawing/2010/main"/>
            </a:ext>
          </a:extLst>
        </p:spPr>
      </p:pic>
      <p:sp>
        <p:nvSpPr>
          <p:cNvPr id="8" name="7 Flecha derecha">
            <a:hlinkClick r:id="rId5" action="ppaction://hlinksldjump"/>
          </p:cNvPr>
          <p:cNvSpPr/>
          <p:nvPr/>
        </p:nvSpPr>
        <p:spPr>
          <a:xfrm>
            <a:off x="7656433" y="6103123"/>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9" name="8 Flecha derecha">
            <a:hlinkClick r:id="rId6" action="ppaction://hlinksldjump"/>
          </p:cNvPr>
          <p:cNvSpPr/>
          <p:nvPr/>
        </p:nvSpPr>
        <p:spPr>
          <a:xfrm>
            <a:off x="3779912" y="6155871"/>
            <a:ext cx="936104" cy="5134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TTT</a:t>
            </a:r>
            <a:endParaRPr lang="es-CO" dirty="0"/>
          </a:p>
        </p:txBody>
      </p:sp>
    </p:spTree>
    <p:extLst>
      <p:ext uri="{BB962C8B-B14F-4D97-AF65-F5344CB8AC3E}">
        <p14:creationId xmlns:p14="http://schemas.microsoft.com/office/powerpoint/2010/main" val="427995191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573135" y="307986"/>
            <a:ext cx="8285762" cy="1306286"/>
          </a:xfrm>
        </p:spPr>
        <p:txBody>
          <a:bodyPr>
            <a:normAutofit fontScale="90000"/>
          </a:bodyPr>
          <a:lstStyle/>
          <a:p>
            <a:pPr algn="ctr"/>
            <a:r>
              <a:rPr lang="es-CO" dirty="0" smtClean="0"/>
              <a:t>TRANSFORMADOR AUTO PROTEGIDO</a:t>
            </a:r>
            <a:endParaRPr lang="es-CO" dirty="0"/>
          </a:p>
        </p:txBody>
      </p:sp>
      <p:sp>
        <p:nvSpPr>
          <p:cNvPr id="7" name="6 Marcador de contenido"/>
          <p:cNvSpPr>
            <a:spLocks noGrp="1"/>
          </p:cNvSpPr>
          <p:nvPr>
            <p:ph sz="half" idx="1"/>
          </p:nvPr>
        </p:nvSpPr>
        <p:spPr>
          <a:xfrm>
            <a:off x="806388" y="1912726"/>
            <a:ext cx="3835009" cy="3867588"/>
          </a:xfrm>
        </p:spPr>
        <p:txBody>
          <a:bodyPr>
            <a:normAutofit fontScale="77500" lnSpcReduction="20000"/>
          </a:bodyPr>
          <a:lstStyle/>
          <a:p>
            <a:r>
              <a:rPr lang="es-CO" dirty="0" smtClean="0"/>
              <a:t>El transformador incorpora componentes para protección del sistema de distribución contra sobrecargas, corto-circuitos en la red secundaria y fallas internas en el transformador</a:t>
            </a:r>
            <a:endParaRPr lang="es-CO" dirty="0"/>
          </a:p>
          <a:p>
            <a:endParaRPr lang="es-CO" dirty="0" smtClean="0"/>
          </a:p>
          <a:p>
            <a:r>
              <a:rPr lang="es-CO" dirty="0" smtClean="0"/>
              <a:t>Para protección contra sobretensiones el transformador está provisto de dispositivo para fijación de pararrayos externos en el tanque</a:t>
            </a:r>
          </a:p>
          <a:p>
            <a:endParaRPr lang="es-CO" dirty="0"/>
          </a:p>
          <a:p>
            <a:endParaRPr lang="es-CO" dirty="0"/>
          </a:p>
        </p:txBody>
      </p:sp>
      <p:pic>
        <p:nvPicPr>
          <p:cNvPr id="7170" name="Picture 2" descr="http://www.rte.mx/wp-content/uploads/2012/11/poste_m5.jpg">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6065" y="1614272"/>
            <a:ext cx="2862318" cy="4464496"/>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p:nvPr/>
        </p:nvPicPr>
        <p:blipFill rotWithShape="1">
          <a:blip r:embed="rId4"/>
          <a:srcRect l="18160" t="37116" r="17176" b="42667"/>
          <a:stretch/>
        </p:blipFill>
        <p:spPr bwMode="auto">
          <a:xfrm>
            <a:off x="1040142" y="5151946"/>
            <a:ext cx="3423847" cy="861128"/>
          </a:xfrm>
          <a:prstGeom prst="rect">
            <a:avLst/>
          </a:prstGeom>
          <a:ln>
            <a:noFill/>
          </a:ln>
          <a:extLst>
            <a:ext uri="{53640926-AAD7-44D8-BBD7-CCE9431645EC}">
              <a14:shadowObscured xmlns:a14="http://schemas.microsoft.com/office/drawing/2010/main"/>
            </a:ext>
          </a:extLst>
        </p:spPr>
      </p:pic>
      <p:sp>
        <p:nvSpPr>
          <p:cNvPr id="9" name="8 Flecha derecha">
            <a:hlinkClick r:id="rId5" action="ppaction://hlinksldjump"/>
          </p:cNvPr>
          <p:cNvSpPr/>
          <p:nvPr/>
        </p:nvSpPr>
        <p:spPr>
          <a:xfrm>
            <a:off x="7740352" y="5994043"/>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10" name="9 Flecha derecha">
            <a:hlinkClick r:id="rId6" action="ppaction://hlinksldjump"/>
          </p:cNvPr>
          <p:cNvSpPr/>
          <p:nvPr/>
        </p:nvSpPr>
        <p:spPr>
          <a:xfrm>
            <a:off x="3779912" y="6155871"/>
            <a:ext cx="936104" cy="5134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TTT</a:t>
            </a:r>
            <a:endParaRPr lang="es-CO" dirty="0"/>
          </a:p>
        </p:txBody>
      </p:sp>
    </p:spTree>
    <p:extLst>
      <p:ext uri="{BB962C8B-B14F-4D97-AF65-F5344CB8AC3E}">
        <p14:creationId xmlns:p14="http://schemas.microsoft.com/office/powerpoint/2010/main" val="334019193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1331640" y="0"/>
            <a:ext cx="5171287" cy="1208314"/>
          </a:xfrm>
        </p:spPr>
        <p:txBody>
          <a:bodyPr>
            <a:normAutofit/>
          </a:bodyPr>
          <a:lstStyle/>
          <a:p>
            <a:pPr lvl="0" algn="ctr"/>
            <a:r>
              <a:rPr lang="es-CO" dirty="0" smtClean="0"/>
              <a:t>POTENCIAL TT/PP</a:t>
            </a:r>
            <a:endParaRPr lang="es-CO" dirty="0"/>
          </a:p>
        </p:txBody>
      </p:sp>
      <p:sp>
        <p:nvSpPr>
          <p:cNvPr id="8" name="7 Marcador de contenido"/>
          <p:cNvSpPr>
            <a:spLocks noGrp="1"/>
          </p:cNvSpPr>
          <p:nvPr>
            <p:ph sz="half" idx="1"/>
          </p:nvPr>
        </p:nvSpPr>
        <p:spPr>
          <a:xfrm>
            <a:off x="856059" y="1700809"/>
            <a:ext cx="3969034" cy="4428898"/>
          </a:xfrm>
        </p:spPr>
        <p:txBody>
          <a:bodyPr>
            <a:noAutofit/>
          </a:bodyPr>
          <a:lstStyle/>
          <a:p>
            <a:r>
              <a:rPr lang="es-CO" sz="1500" dirty="0"/>
              <a:t>Es un transformador devanado especialmente, con un primario de alto voltaje y un secundario de baja tensión.</a:t>
            </a:r>
          </a:p>
          <a:p>
            <a:r>
              <a:rPr lang="es-CO" sz="1500" dirty="0"/>
              <a:t>Su único objetivo es suministrar una muestra de voltaje del sistema de potencia, para que se mida con instrumentos incorporados.</a:t>
            </a:r>
          </a:p>
          <a:p>
            <a:r>
              <a:rPr lang="es-CO" sz="1500" dirty="0"/>
              <a:t>puesto que el objetivo principal es el muestreo de voltaje deberá ser particularmente preciso como para no distorsionar los valores verdaderos.</a:t>
            </a:r>
          </a:p>
          <a:p>
            <a:r>
              <a:rPr lang="es-CO" sz="1500" dirty="0"/>
              <a:t> Se pueden conseguir transformadores de potencial de varios niveles de precisión, dependiendo de que tan precisas deban ser sus lecturas, para cada aplicación especial</a:t>
            </a:r>
          </a:p>
        </p:txBody>
      </p:sp>
      <p:pic>
        <p:nvPicPr>
          <p:cNvPr id="8194" name="Picture 2" descr="http://ciecfie.epn.edu.ec/Automatizacion/ConversionEnergia/transformadores/Tipos%20y%20Aplicaciones%20de%20Transformadores_archivos/trafopotaltatensionfoto.jpg">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2940" y="996043"/>
            <a:ext cx="3025892" cy="4917899"/>
          </a:xfrm>
          <a:prstGeom prst="rect">
            <a:avLst/>
          </a:prstGeom>
          <a:noFill/>
          <a:extLst>
            <a:ext uri="{909E8E84-426E-40DD-AFC4-6F175D3DCCD1}">
              <a14:hiddenFill xmlns:a14="http://schemas.microsoft.com/office/drawing/2010/main">
                <a:solidFill>
                  <a:srgbClr val="FFFFFF"/>
                </a:solidFill>
              </a14:hiddenFill>
            </a:ext>
          </a:extLst>
        </p:spPr>
      </p:pic>
      <p:sp>
        <p:nvSpPr>
          <p:cNvPr id="6" name="5 Flecha derecha">
            <a:hlinkClick r:id="rId4" action="ppaction://hlinksldjump"/>
          </p:cNvPr>
          <p:cNvSpPr/>
          <p:nvPr/>
        </p:nvSpPr>
        <p:spPr>
          <a:xfrm>
            <a:off x="7780780" y="5915815"/>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9" name="8 Flecha derecha">
            <a:hlinkClick r:id="rId5" action="ppaction://hlinksldjump"/>
          </p:cNvPr>
          <p:cNvSpPr/>
          <p:nvPr/>
        </p:nvSpPr>
        <p:spPr>
          <a:xfrm>
            <a:off x="3779912" y="6155871"/>
            <a:ext cx="936104" cy="5134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TTT</a:t>
            </a:r>
            <a:endParaRPr lang="es-CO" dirty="0"/>
          </a:p>
        </p:txBody>
      </p:sp>
    </p:spTree>
    <p:extLst>
      <p:ext uri="{BB962C8B-B14F-4D97-AF65-F5344CB8AC3E}">
        <p14:creationId xmlns:p14="http://schemas.microsoft.com/office/powerpoint/2010/main" val="407798503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404664"/>
            <a:ext cx="5379150" cy="1200806"/>
          </a:xfrm>
        </p:spPr>
        <p:txBody>
          <a:bodyPr>
            <a:normAutofit fontScale="90000"/>
          </a:bodyPr>
          <a:lstStyle/>
          <a:p>
            <a:pPr algn="ctr"/>
            <a:r>
              <a:rPr lang="es-CO" dirty="0" smtClean="0"/>
              <a:t>TRANSFORMADORES ÁREA RURAL</a:t>
            </a:r>
            <a:endParaRPr lang="es-CO" dirty="0"/>
          </a:p>
        </p:txBody>
      </p:sp>
      <p:sp>
        <p:nvSpPr>
          <p:cNvPr id="3" name="Marcador de contenido 2"/>
          <p:cNvSpPr>
            <a:spLocks noGrp="1"/>
          </p:cNvSpPr>
          <p:nvPr>
            <p:ph sz="half" idx="1"/>
          </p:nvPr>
        </p:nvSpPr>
        <p:spPr>
          <a:xfrm>
            <a:off x="856058" y="2083676"/>
            <a:ext cx="3771901" cy="3666675"/>
          </a:xfrm>
        </p:spPr>
        <p:txBody>
          <a:bodyPr>
            <a:normAutofit fontScale="62500" lnSpcReduction="20000"/>
          </a:bodyPr>
          <a:lstStyle/>
          <a:p>
            <a:r>
              <a:rPr lang="es-CO" dirty="0" smtClean="0"/>
              <a:t>Están </a:t>
            </a:r>
            <a:r>
              <a:rPr lang="es-CO" dirty="0"/>
              <a:t>diseñados para instalación mono-poste en redes de electrificación </a:t>
            </a:r>
            <a:r>
              <a:rPr lang="es-CO" dirty="0" smtClean="0"/>
              <a:t>suburbanas mono-filares</a:t>
            </a:r>
            <a:r>
              <a:rPr lang="es-CO" dirty="0"/>
              <a:t>, bifilares y </a:t>
            </a:r>
            <a:r>
              <a:rPr lang="es-CO" dirty="0" smtClean="0"/>
              <a:t>trifilares</a:t>
            </a:r>
            <a:r>
              <a:rPr lang="es-CO" dirty="0"/>
              <a:t>.</a:t>
            </a:r>
          </a:p>
          <a:p>
            <a:endParaRPr lang="es-CO" dirty="0"/>
          </a:p>
          <a:p>
            <a:r>
              <a:rPr lang="es-CO" dirty="0"/>
              <a:t>En redes trifilares se pueden utilizar transformadores trifásicos o como alternativa 3 monofásicos</a:t>
            </a:r>
            <a:r>
              <a:rPr lang="es-CO" dirty="0" smtClean="0"/>
              <a:t>.</a:t>
            </a:r>
          </a:p>
          <a:p>
            <a:r>
              <a:rPr lang="es-CO" dirty="0" smtClean="0"/>
              <a:t>Los centros de transformación rurales de distribución tienen transformadores de 34,5 – 11,4 kv o 34,5 – 13,2 kv, dependiendo de la tensión existente en la zona.</a:t>
            </a:r>
            <a:endParaRPr lang="es-CO" dirty="0"/>
          </a:p>
          <a:p>
            <a:endParaRPr lang="es-CO" dirty="0"/>
          </a:p>
          <a:p>
            <a:pPr marL="0" indent="0">
              <a:buNone/>
            </a:pPr>
            <a:endParaRPr lang="es-CO" dirty="0"/>
          </a:p>
        </p:txBody>
      </p:sp>
      <p:pic>
        <p:nvPicPr>
          <p:cNvPr id="2052" name="Picture 4" descr="http://www.transformadores.cl/wp-content/uploads/Servicios-Transformadores-CH-fabrica-despues-mantencion-mantenimiento-de-transformador-4ee7959f5b2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6744" y="1231439"/>
            <a:ext cx="2716129" cy="4828673"/>
          </a:xfrm>
          <a:prstGeom prst="rect">
            <a:avLst/>
          </a:prstGeom>
          <a:noFill/>
          <a:extLst>
            <a:ext uri="{909E8E84-426E-40DD-AFC4-6F175D3DCCD1}">
              <a14:hiddenFill xmlns:a14="http://schemas.microsoft.com/office/drawing/2010/main">
                <a:solidFill>
                  <a:srgbClr val="FFFFFF"/>
                </a:solidFill>
              </a14:hiddenFill>
            </a:ext>
          </a:extLst>
        </p:spPr>
      </p:pic>
      <p:sp>
        <p:nvSpPr>
          <p:cNvPr id="6" name="5 Flecha derecha">
            <a:hlinkClick r:id="rId4" action="ppaction://hlinksldjump"/>
          </p:cNvPr>
          <p:cNvSpPr/>
          <p:nvPr/>
        </p:nvSpPr>
        <p:spPr>
          <a:xfrm>
            <a:off x="7740352" y="601718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5" action="ppaction://hlinksldjump"/>
          </p:cNvPr>
          <p:cNvSpPr/>
          <p:nvPr/>
        </p:nvSpPr>
        <p:spPr>
          <a:xfrm>
            <a:off x="3167844" y="6060112"/>
            <a:ext cx="1080120" cy="677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SL</a:t>
            </a:r>
            <a:endParaRPr lang="es-CO" dirty="0"/>
          </a:p>
        </p:txBody>
      </p:sp>
    </p:spTree>
    <p:extLst>
      <p:ext uri="{BB962C8B-B14F-4D97-AF65-F5344CB8AC3E}">
        <p14:creationId xmlns:p14="http://schemas.microsoft.com/office/powerpoint/2010/main" val="313858007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3160" y="188640"/>
            <a:ext cx="8019280" cy="1652191"/>
          </a:xfrm>
        </p:spPr>
        <p:txBody>
          <a:bodyPr>
            <a:normAutofit fontScale="90000"/>
          </a:bodyPr>
          <a:lstStyle/>
          <a:p>
            <a:pPr algn="ctr"/>
            <a:r>
              <a:rPr lang="es-CO" dirty="0" smtClean="0"/>
              <a:t>TRANSFORMADORES DE DISTRIBUCION  APICADOS EN ÁREAS URBANAS</a:t>
            </a:r>
            <a:endParaRPr lang="es-CO" dirty="0"/>
          </a:p>
        </p:txBody>
      </p:sp>
      <p:sp>
        <p:nvSpPr>
          <p:cNvPr id="3" name="Marcador de contenido 2"/>
          <p:cNvSpPr>
            <a:spLocks noGrp="1"/>
          </p:cNvSpPr>
          <p:nvPr>
            <p:ph sz="half" idx="1"/>
          </p:nvPr>
        </p:nvSpPr>
        <p:spPr>
          <a:xfrm>
            <a:off x="742937" y="2258898"/>
            <a:ext cx="3657600" cy="3940404"/>
          </a:xfrm>
        </p:spPr>
        <p:txBody>
          <a:bodyPr>
            <a:normAutofit fontScale="47500" lnSpcReduction="20000"/>
          </a:bodyPr>
          <a:lstStyle/>
          <a:p>
            <a:r>
              <a:rPr lang="es-CO" dirty="0">
                <a:effectLst/>
              </a:rPr>
              <a:t>Se denomina transformadores de distribución, generalmente los transformadores de potencias iguales o inferiores a 500 kVA y de tensiones iguales o inferiores a 67 000 V, tanto monofásicos como trifásicos. </a:t>
            </a:r>
            <a:endParaRPr lang="es-CO" dirty="0" smtClean="0">
              <a:effectLst/>
            </a:endParaRPr>
          </a:p>
          <a:p>
            <a:r>
              <a:rPr lang="es-CO" dirty="0" smtClean="0">
                <a:effectLst/>
              </a:rPr>
              <a:t>Aunque </a:t>
            </a:r>
            <a:r>
              <a:rPr lang="es-CO" dirty="0">
                <a:effectLst/>
              </a:rPr>
              <a:t>la mayoría </a:t>
            </a:r>
            <a:r>
              <a:rPr lang="es-CO" dirty="0" smtClean="0">
                <a:effectLst/>
              </a:rPr>
              <a:t>de las </a:t>
            </a:r>
            <a:r>
              <a:rPr lang="es-CO" dirty="0">
                <a:effectLst/>
              </a:rPr>
              <a:t>unidades están proyectadas para montaje sobre postes, algunos de los tamaños de potencia superiores, por encima de las clases de 18 kV, se construyen para montaje en estaciones o en plataformas. </a:t>
            </a:r>
            <a:endParaRPr lang="es-CO" dirty="0" smtClean="0">
              <a:effectLst/>
            </a:endParaRPr>
          </a:p>
          <a:p>
            <a:r>
              <a:rPr lang="es-CO" dirty="0" smtClean="0">
                <a:effectLst/>
              </a:rPr>
              <a:t>Las </a:t>
            </a:r>
            <a:r>
              <a:rPr lang="es-CO" dirty="0">
                <a:effectLst/>
              </a:rPr>
              <a:t>aplicaciones típicas son para alimentar a granjas, residencias, edificios o almacenes públicos, talleres y centros comerciales.</a:t>
            </a:r>
          </a:p>
          <a:p>
            <a:r>
              <a:rPr lang="es-CO" dirty="0">
                <a:effectLst/>
              </a:rPr>
              <a:t>Se utilizan en intemperie o interior para distribución de energía eléctrica en media tensión</a:t>
            </a:r>
            <a:r>
              <a:rPr lang="es-CO" dirty="0" smtClean="0">
                <a:effectLst/>
              </a:rPr>
              <a:t>.</a:t>
            </a:r>
          </a:p>
          <a:p>
            <a:r>
              <a:rPr lang="es-CO" dirty="0" smtClean="0">
                <a:effectLst/>
              </a:rPr>
              <a:t> </a:t>
            </a:r>
            <a:r>
              <a:rPr lang="es-CO" dirty="0">
                <a:effectLst/>
              </a:rPr>
              <a:t>Son de aplicación en zonas urbanas, industrias, minería, explotaciones petroleras, grandes centros comerciales y toda actividad que requiera la utilización intensiva de energía eléctrica</a:t>
            </a:r>
            <a:endParaRPr lang="es-CO" dirty="0"/>
          </a:p>
        </p:txBody>
      </p:sp>
      <p:pic>
        <p:nvPicPr>
          <p:cNvPr id="5" name="Imagen 4" descr="trafodistribcamaradigital.jpg (40126 bytes)"/>
          <p:cNvPicPr/>
          <p:nvPr/>
        </p:nvPicPr>
        <p:blipFill>
          <a:blip r:embed="rId2" cstate="print"/>
          <a:srcRect/>
          <a:stretch>
            <a:fillRect/>
          </a:stretch>
        </p:blipFill>
        <p:spPr bwMode="auto">
          <a:xfrm>
            <a:off x="4942003" y="3271102"/>
            <a:ext cx="3188982" cy="3289955"/>
          </a:xfrm>
          <a:prstGeom prst="rect">
            <a:avLst/>
          </a:prstGeom>
          <a:noFill/>
          <a:ln w="9525">
            <a:noFill/>
            <a:miter lim="800000"/>
            <a:headEnd/>
            <a:tailEnd/>
          </a:ln>
        </p:spPr>
      </p:pic>
      <p:pic>
        <p:nvPicPr>
          <p:cNvPr id="6" name="Imagen 5"/>
          <p:cNvPicPr>
            <a:picLocks noChangeAspect="1"/>
          </p:cNvPicPr>
          <p:nvPr/>
        </p:nvPicPr>
        <p:blipFill rotWithShape="1">
          <a:blip r:embed="rId3"/>
          <a:srcRect l="30481" t="43242" r="17251" b="39530"/>
          <a:stretch/>
        </p:blipFill>
        <p:spPr>
          <a:xfrm>
            <a:off x="4744790" y="2103479"/>
            <a:ext cx="3660811" cy="904974"/>
          </a:xfrm>
          <a:prstGeom prst="rect">
            <a:avLst/>
          </a:prstGeom>
        </p:spPr>
      </p:pic>
      <p:sp>
        <p:nvSpPr>
          <p:cNvPr id="8" name="7 Flecha derecha">
            <a:hlinkClick r:id="rId4" action="ppaction://hlinksldjump"/>
          </p:cNvPr>
          <p:cNvSpPr/>
          <p:nvPr/>
        </p:nvSpPr>
        <p:spPr>
          <a:xfrm>
            <a:off x="7937549" y="6118889"/>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5" action="ppaction://hlinksldjump"/>
          </p:cNvPr>
          <p:cNvSpPr/>
          <p:nvPr/>
        </p:nvSpPr>
        <p:spPr>
          <a:xfrm>
            <a:off x="3167844" y="6060112"/>
            <a:ext cx="1080120" cy="677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SL</a:t>
            </a:r>
            <a:endParaRPr lang="es-CO" dirty="0"/>
          </a:p>
        </p:txBody>
      </p:sp>
    </p:spTree>
    <p:extLst>
      <p:ext uri="{BB962C8B-B14F-4D97-AF65-F5344CB8AC3E}">
        <p14:creationId xmlns:p14="http://schemas.microsoft.com/office/powerpoint/2010/main" val="28855937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0772" y="319823"/>
            <a:ext cx="5310008" cy="1154435"/>
          </a:xfrm>
        </p:spPr>
        <p:txBody>
          <a:bodyPr>
            <a:normAutofit fontScale="90000"/>
          </a:bodyPr>
          <a:lstStyle/>
          <a:p>
            <a:pPr algn="ctr"/>
            <a:r>
              <a:rPr lang="es-CO" b="1" dirty="0" smtClean="0"/>
              <a:t>TRANSFORMADORES </a:t>
            </a:r>
            <a:r>
              <a:rPr lang="es-CO" b="1" dirty="0"/>
              <a:t>DE POTENCIAL </a:t>
            </a:r>
            <a:endParaRPr lang="es-CO" dirty="0"/>
          </a:p>
        </p:txBody>
      </p:sp>
      <p:sp>
        <p:nvSpPr>
          <p:cNvPr id="3" name="2 Marcador de contenido"/>
          <p:cNvSpPr>
            <a:spLocks noGrp="1"/>
          </p:cNvSpPr>
          <p:nvPr>
            <p:ph idx="1"/>
          </p:nvPr>
        </p:nvSpPr>
        <p:spPr>
          <a:xfrm>
            <a:off x="179512" y="1916832"/>
            <a:ext cx="4896544" cy="4562097"/>
          </a:xfrm>
        </p:spPr>
        <p:txBody>
          <a:bodyPr>
            <a:noAutofit/>
          </a:bodyPr>
          <a:lstStyle/>
          <a:p>
            <a:pPr marL="0" indent="0">
              <a:buNone/>
            </a:pPr>
            <a:r>
              <a:rPr lang="es-CO" sz="2600" dirty="0"/>
              <a:t>Es el transformador diseñado para suministrar la tensión adecuada a los instrumentos de medición como los voltímetros, frecuencímetros, wattmetros, watthorímetros, etc., así como a los aparatos de protección como los relevadores; en el cual la tensión secundaria es proporcional a la tensión primaria y desfasada respecto a ella un ángulo cercano a cero.</a:t>
            </a:r>
          </a:p>
        </p:txBody>
      </p:sp>
      <p:pic>
        <p:nvPicPr>
          <p:cNvPr id="5" name="4 Imagen" descr="transformadores de potencial - Buscar con Google - Google Chrome"/>
          <p:cNvPicPr>
            <a:picLocks noChangeAspect="1"/>
          </p:cNvPicPr>
          <p:nvPr/>
        </p:nvPicPr>
        <p:blipFill rotWithShape="1">
          <a:blip r:embed="rId3">
            <a:extLst>
              <a:ext uri="{28A0092B-C50C-407E-A947-70E740481C1C}">
                <a14:useLocalDpi xmlns:a14="http://schemas.microsoft.com/office/drawing/2010/main" val="0"/>
              </a:ext>
            </a:extLst>
          </a:blip>
          <a:srcRect l="27164" t="46338" r="58806" b="23056"/>
          <a:stretch/>
        </p:blipFill>
        <p:spPr>
          <a:xfrm>
            <a:off x="5450305" y="1474257"/>
            <a:ext cx="2923351" cy="4228015"/>
          </a:xfrm>
          <a:prstGeom prst="rect">
            <a:avLst/>
          </a:prstGeom>
        </p:spPr>
      </p:pic>
      <p:sp>
        <p:nvSpPr>
          <p:cNvPr id="6" name="5 Flecha derecha">
            <a:hlinkClick r:id="rId4" action="ppaction://hlinksldjump"/>
          </p:cNvPr>
          <p:cNvSpPr/>
          <p:nvPr/>
        </p:nvSpPr>
        <p:spPr>
          <a:xfrm>
            <a:off x="7740352" y="6118889"/>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5" action="ppaction://hlinksldjump"/>
          </p:cNvPr>
          <p:cNvSpPr/>
          <p:nvPr/>
        </p:nvSpPr>
        <p:spPr>
          <a:xfrm>
            <a:off x="5450305" y="6118889"/>
            <a:ext cx="921895"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ST</a:t>
            </a:r>
            <a:endParaRPr lang="es-CO" dirty="0"/>
          </a:p>
        </p:txBody>
      </p:sp>
    </p:spTree>
    <p:extLst>
      <p:ext uri="{BB962C8B-B14F-4D97-AF65-F5344CB8AC3E}">
        <p14:creationId xmlns:p14="http://schemas.microsoft.com/office/powerpoint/2010/main" val="271279350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32686" y="159136"/>
            <a:ext cx="5261999" cy="1441972"/>
          </a:xfrm>
        </p:spPr>
        <p:txBody>
          <a:bodyPr>
            <a:normAutofit fontScale="90000"/>
          </a:bodyPr>
          <a:lstStyle/>
          <a:p>
            <a:r>
              <a:rPr lang="es-CO" b="1" dirty="0" smtClean="0"/>
              <a:t>TRANSFORMADORES </a:t>
            </a:r>
            <a:r>
              <a:rPr lang="es-CO" b="1" dirty="0"/>
              <a:t>DE CORRIENTE </a:t>
            </a:r>
            <a:endParaRPr lang="es-CO" dirty="0"/>
          </a:p>
        </p:txBody>
      </p:sp>
      <p:sp>
        <p:nvSpPr>
          <p:cNvPr id="3" name="2 Marcador de contenido"/>
          <p:cNvSpPr>
            <a:spLocks noGrp="1"/>
          </p:cNvSpPr>
          <p:nvPr>
            <p:ph idx="1"/>
          </p:nvPr>
        </p:nvSpPr>
        <p:spPr>
          <a:xfrm>
            <a:off x="567798" y="1600200"/>
            <a:ext cx="4016234" cy="4126832"/>
          </a:xfrm>
        </p:spPr>
        <p:txBody>
          <a:bodyPr>
            <a:normAutofit fontScale="55000" lnSpcReduction="20000"/>
          </a:bodyPr>
          <a:lstStyle/>
          <a:p>
            <a:pPr marL="0" indent="0">
              <a:buNone/>
            </a:pPr>
            <a:r>
              <a:rPr lang="es-CO" dirty="0"/>
              <a:t>Un transformador de corriente o “TC” es el dispositivo que nos alimenta una corriente </a:t>
            </a:r>
            <a:r>
              <a:rPr lang="es-CO" dirty="0" smtClean="0"/>
              <a:t>proporcionalmente </a:t>
            </a:r>
            <a:r>
              <a:rPr lang="es-CO" dirty="0"/>
              <a:t>menor a la del circuito. Es de aclarar que un transformador de </a:t>
            </a:r>
            <a:r>
              <a:rPr lang="es-CO" dirty="0" smtClean="0"/>
              <a:t>corriente </a:t>
            </a:r>
            <a:r>
              <a:rPr lang="es-CO" dirty="0"/>
              <a:t>por su aplicación se puede subdividir en transformador de medición y </a:t>
            </a:r>
            <a:r>
              <a:rPr lang="es-CO" dirty="0" smtClean="0"/>
              <a:t>transformador </a:t>
            </a:r>
            <a:r>
              <a:rPr lang="es-CO" dirty="0"/>
              <a:t>de protección, no obstante los transformadores se diseñan para realizar </a:t>
            </a:r>
            <a:r>
              <a:rPr lang="es-CO" dirty="0" smtClean="0"/>
              <a:t>ambas </a:t>
            </a:r>
            <a:r>
              <a:rPr lang="es-CO" dirty="0"/>
              <a:t>funciones y su corriente nominal por secundario puede ser de 1 ó 5 Amperios, es </a:t>
            </a:r>
            <a:r>
              <a:rPr lang="es-CO" dirty="0" smtClean="0"/>
              <a:t>decir </a:t>
            </a:r>
            <a:r>
              <a:rPr lang="es-CO" dirty="0"/>
              <a:t>desarrollan dos tipos de funciones, transformar la corriente y aislar los instrumentos </a:t>
            </a:r>
            <a:r>
              <a:rPr lang="es-CO" dirty="0" smtClean="0"/>
              <a:t>de </a:t>
            </a:r>
            <a:r>
              <a:rPr lang="es-CO" dirty="0"/>
              <a:t>protección y medición conectados a los circuitos de alta tensión.</a:t>
            </a:r>
          </a:p>
        </p:txBody>
      </p:sp>
      <p:pic>
        <p:nvPicPr>
          <p:cNvPr id="4" name="3 Imagen" descr="La Electricidad: TRANSFORMADORES DE CORRIENTE - Google Chrome"/>
          <p:cNvPicPr>
            <a:picLocks noChangeAspect="1"/>
          </p:cNvPicPr>
          <p:nvPr/>
        </p:nvPicPr>
        <p:blipFill rotWithShape="1">
          <a:blip r:embed="rId2">
            <a:extLst>
              <a:ext uri="{28A0092B-C50C-407E-A947-70E740481C1C}">
                <a14:useLocalDpi xmlns:a14="http://schemas.microsoft.com/office/drawing/2010/main" val="0"/>
              </a:ext>
            </a:extLst>
          </a:blip>
          <a:srcRect l="20447" t="27296" r="44627" b="36352"/>
          <a:stretch/>
        </p:blipFill>
        <p:spPr>
          <a:xfrm>
            <a:off x="5209483" y="1419728"/>
            <a:ext cx="3325073" cy="4092397"/>
          </a:xfrm>
          <a:prstGeom prst="rect">
            <a:avLst/>
          </a:prstGeom>
        </p:spPr>
      </p:pic>
      <p:sp>
        <p:nvSpPr>
          <p:cNvPr id="6" name="5 Flecha derecha">
            <a:hlinkClick r:id="rId3" action="ppaction://hlinksldjump"/>
          </p:cNvPr>
          <p:cNvSpPr/>
          <p:nvPr/>
        </p:nvSpPr>
        <p:spPr>
          <a:xfrm>
            <a:off x="7620156"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5450305" y="6118889"/>
            <a:ext cx="921895"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ST</a:t>
            </a:r>
            <a:endParaRPr lang="es-CO" dirty="0"/>
          </a:p>
        </p:txBody>
      </p:sp>
    </p:spTree>
    <p:extLst>
      <p:ext uri="{BB962C8B-B14F-4D97-AF65-F5344CB8AC3E}">
        <p14:creationId xmlns:p14="http://schemas.microsoft.com/office/powerpoint/2010/main" val="414074961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37204" y="519500"/>
            <a:ext cx="4828862" cy="1239253"/>
          </a:xfrm>
        </p:spPr>
        <p:txBody>
          <a:bodyPr>
            <a:normAutofit fontScale="90000"/>
          </a:bodyPr>
          <a:lstStyle/>
          <a:p>
            <a:pPr algn="ctr"/>
            <a:r>
              <a:rPr lang="es-CO" dirty="0" smtClean="0"/>
              <a:t>Transformador de voltaje</a:t>
            </a:r>
            <a:endParaRPr lang="es-CO" dirty="0"/>
          </a:p>
        </p:txBody>
      </p:sp>
      <p:sp>
        <p:nvSpPr>
          <p:cNvPr id="3" name="2 Marcador de contenido"/>
          <p:cNvSpPr>
            <a:spLocks noGrp="1"/>
          </p:cNvSpPr>
          <p:nvPr>
            <p:ph sz="half" idx="1"/>
          </p:nvPr>
        </p:nvSpPr>
        <p:spPr>
          <a:xfrm>
            <a:off x="729728" y="2141622"/>
            <a:ext cx="3657600" cy="3627521"/>
          </a:xfrm>
        </p:spPr>
        <p:txBody>
          <a:bodyPr>
            <a:normAutofit fontScale="92500" lnSpcReduction="20000"/>
          </a:bodyPr>
          <a:lstStyle/>
          <a:p>
            <a:pPr marL="36576" indent="0">
              <a:buNone/>
            </a:pPr>
            <a:r>
              <a:rPr lang="es-CO" dirty="0"/>
              <a:t>El </a:t>
            </a:r>
            <a:r>
              <a:rPr lang="es-CO" b="1" dirty="0"/>
              <a:t>transformador eléctrico</a:t>
            </a:r>
            <a:r>
              <a:rPr lang="es-CO" dirty="0"/>
              <a:t> es un dispositivo que se encarga de </a:t>
            </a:r>
            <a:r>
              <a:rPr lang="es-CO" dirty="0" smtClean="0"/>
              <a:t>transformar</a:t>
            </a:r>
            <a:r>
              <a:rPr lang="es-CO" dirty="0"/>
              <a:t>" el </a:t>
            </a:r>
            <a:r>
              <a:rPr lang="es-CO" dirty="0" smtClean="0"/>
              <a:t>voltaje</a:t>
            </a:r>
            <a:r>
              <a:rPr lang="es-CO" dirty="0"/>
              <a:t> de </a:t>
            </a:r>
            <a:r>
              <a:rPr lang="es-CO" dirty="0" smtClean="0"/>
              <a:t>corriente alterna </a:t>
            </a:r>
            <a:r>
              <a:rPr lang="es-CO" dirty="0"/>
              <a:t> (VAC) que le llega a </a:t>
            </a:r>
            <a:r>
              <a:rPr lang="es-CO" dirty="0" smtClean="0"/>
              <a:t>su entrada, </a:t>
            </a:r>
            <a:r>
              <a:rPr lang="es-CO" dirty="0"/>
              <a:t>en otro </a:t>
            </a:r>
            <a:r>
              <a:rPr lang="es-CO" dirty="0" smtClean="0"/>
              <a:t>voltaje</a:t>
            </a:r>
            <a:r>
              <a:rPr lang="es-CO" dirty="0"/>
              <a:t> </a:t>
            </a:r>
            <a:r>
              <a:rPr lang="es-CO" dirty="0" smtClean="0"/>
              <a:t>también </a:t>
            </a:r>
            <a:r>
              <a:rPr lang="es-CO" dirty="0"/>
              <a:t>en corriente </a:t>
            </a:r>
            <a:r>
              <a:rPr lang="es-CO" dirty="0" smtClean="0"/>
              <a:t>alterna de </a:t>
            </a:r>
            <a:r>
              <a:rPr lang="es-CO" dirty="0"/>
              <a:t>diferente amplitud, que entrega a su salida.</a:t>
            </a:r>
          </a:p>
        </p:txBody>
      </p:sp>
      <p:pic>
        <p:nvPicPr>
          <p:cNvPr id="8194" name="Picture 2" descr="http://es.sec-motor.com/imageRepository/e505ec90-00e1-41b5-aacf-6a4d1df850b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9063" y="1823923"/>
            <a:ext cx="2781309" cy="4032448"/>
          </a:xfrm>
          <a:prstGeom prst="rect">
            <a:avLst/>
          </a:prstGeom>
          <a:noFill/>
          <a:extLst>
            <a:ext uri="{909E8E84-426E-40DD-AFC4-6F175D3DCCD1}">
              <a14:hiddenFill xmlns:a14="http://schemas.microsoft.com/office/drawing/2010/main">
                <a:solidFill>
                  <a:srgbClr val="FFFFFF"/>
                </a:solidFill>
              </a14:hiddenFill>
            </a:ext>
          </a:extLst>
        </p:spPr>
      </p:pic>
      <p:sp>
        <p:nvSpPr>
          <p:cNvPr id="6" name="5 Flecha derecha">
            <a:hlinkClick r:id="rId3" action="ppaction://hlinksldjump"/>
          </p:cNvPr>
          <p:cNvSpPr/>
          <p:nvPr/>
        </p:nvSpPr>
        <p:spPr>
          <a:xfrm>
            <a:off x="7668344"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5450305" y="6118889"/>
            <a:ext cx="921895"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ST</a:t>
            </a:r>
            <a:endParaRPr lang="es-CO" dirty="0"/>
          </a:p>
        </p:txBody>
      </p:sp>
    </p:spTree>
    <p:extLst>
      <p:ext uri="{BB962C8B-B14F-4D97-AF65-F5344CB8AC3E}">
        <p14:creationId xmlns:p14="http://schemas.microsoft.com/office/powerpoint/2010/main" val="159646057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51540" y="332656"/>
            <a:ext cx="8052907" cy="1226773"/>
          </a:xfrm>
        </p:spPr>
        <p:txBody>
          <a:bodyPr>
            <a:normAutofit fontScale="90000"/>
          </a:bodyPr>
          <a:lstStyle/>
          <a:p>
            <a:pPr algn="ctr"/>
            <a:r>
              <a:rPr lang="es-CO" dirty="0" smtClean="0"/>
              <a:t>Tipos de conexiones de los transformadores trifásicos</a:t>
            </a:r>
            <a:endParaRPr lang="es-CO" dirty="0"/>
          </a:p>
        </p:txBody>
      </p:sp>
      <p:sp>
        <p:nvSpPr>
          <p:cNvPr id="3" name="2 Marcador de contenido"/>
          <p:cNvSpPr>
            <a:spLocks noGrp="1"/>
          </p:cNvSpPr>
          <p:nvPr>
            <p:ph idx="1"/>
          </p:nvPr>
        </p:nvSpPr>
        <p:spPr>
          <a:xfrm>
            <a:off x="1277634" y="1559429"/>
            <a:ext cx="5600700" cy="4525963"/>
          </a:xfrm>
        </p:spPr>
        <p:txBody>
          <a:bodyPr/>
          <a:lstStyle/>
          <a:p>
            <a:pPr marL="36576" indent="0">
              <a:buNone/>
            </a:pPr>
            <a:endParaRPr lang="es-CO" dirty="0"/>
          </a:p>
          <a:p>
            <a:endParaRPr lang="es-CO" dirty="0"/>
          </a:p>
        </p:txBody>
      </p:sp>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8522" t="25981" r="19572" b="20658"/>
          <a:stretch/>
        </p:blipFill>
        <p:spPr bwMode="auto">
          <a:xfrm>
            <a:off x="1186450" y="1700809"/>
            <a:ext cx="3547568" cy="481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rotWithShape="1">
          <a:blip r:embed="rId4">
            <a:extLst>
              <a:ext uri="{28A0092B-C50C-407E-A947-70E740481C1C}">
                <a14:useLocalDpi xmlns:a14="http://schemas.microsoft.com/office/drawing/2010/main" val="0"/>
              </a:ext>
            </a:extLst>
          </a:blip>
          <a:srcRect l="32537" t="15602" r="29651" b="14030"/>
          <a:stretch/>
        </p:blipFill>
        <p:spPr bwMode="auto">
          <a:xfrm>
            <a:off x="4738012" y="1700809"/>
            <a:ext cx="3256973" cy="481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Flecha derecha">
            <a:hlinkClick r:id="rId5" action="ppaction://hlinksldjump"/>
          </p:cNvPr>
          <p:cNvSpPr/>
          <p:nvPr/>
        </p:nvSpPr>
        <p:spPr>
          <a:xfrm>
            <a:off x="7994985" y="6103123"/>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6" action="ppaction://hlinksldjump"/>
          </p:cNvPr>
          <p:cNvSpPr/>
          <p:nvPr/>
        </p:nvSpPr>
        <p:spPr>
          <a:xfrm>
            <a:off x="7994985" y="5013176"/>
            <a:ext cx="936104"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a:t>
            </a:r>
            <a:endParaRPr lang="es-CO" dirty="0"/>
          </a:p>
        </p:txBody>
      </p:sp>
    </p:spTree>
    <p:extLst>
      <p:ext uri="{BB962C8B-B14F-4D97-AF65-F5344CB8AC3E}">
        <p14:creationId xmlns:p14="http://schemas.microsoft.com/office/powerpoint/2010/main" val="151313680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325347" y="188640"/>
            <a:ext cx="8389292" cy="725900"/>
          </a:xfrm>
        </p:spPr>
        <p:txBody>
          <a:bodyPr>
            <a:noAutofit/>
          </a:bodyPr>
          <a:lstStyle/>
          <a:p>
            <a:pPr algn="ctr"/>
            <a:r>
              <a:rPr lang="es-CO" sz="3600" dirty="0"/>
              <a:t>Formas de conexión índice horario</a:t>
            </a:r>
          </a:p>
        </p:txBody>
      </p:sp>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2687" t="11303" r="25074" b="10527"/>
          <a:stretch/>
        </p:blipFill>
        <p:spPr bwMode="auto">
          <a:xfrm>
            <a:off x="1763688" y="1124745"/>
            <a:ext cx="5616624" cy="5484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30016" t="13980" r="32188" b="14378"/>
          <a:stretch/>
        </p:blipFill>
        <p:spPr bwMode="auto">
          <a:xfrm>
            <a:off x="1750921" y="1124744"/>
            <a:ext cx="5616623" cy="5484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21393" t="11622" r="22587" b="18647"/>
          <a:stretch/>
        </p:blipFill>
        <p:spPr bwMode="auto">
          <a:xfrm>
            <a:off x="1601670" y="1068103"/>
            <a:ext cx="5836647" cy="5597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Flecha derecha">
            <a:hlinkClick r:id="rId5" action="ppaction://hlinksldjump"/>
          </p:cNvPr>
          <p:cNvSpPr/>
          <p:nvPr/>
        </p:nvSpPr>
        <p:spPr>
          <a:xfrm>
            <a:off x="7668344" y="5905537"/>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6" action="ppaction://hlinksldjump"/>
          </p:cNvPr>
          <p:cNvSpPr/>
          <p:nvPr/>
        </p:nvSpPr>
        <p:spPr>
          <a:xfrm>
            <a:off x="7994985" y="5013176"/>
            <a:ext cx="936104"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a:t>
            </a:r>
            <a:endParaRPr lang="es-CO" dirty="0"/>
          </a:p>
        </p:txBody>
      </p:sp>
    </p:spTree>
    <p:extLst>
      <p:ext uri="{BB962C8B-B14F-4D97-AF65-F5344CB8AC3E}">
        <p14:creationId xmlns:p14="http://schemas.microsoft.com/office/powerpoint/2010/main" val="3832849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5125"/>
                                        </p:tgtEl>
                                      </p:cBhvr>
                                    </p:animEffect>
                                    <p:anim calcmode="lin" valueType="num">
                                      <p:cBhvr>
                                        <p:cTn id="7" dur="1000"/>
                                        <p:tgtEl>
                                          <p:spTgt spid="5125"/>
                                        </p:tgtEl>
                                        <p:attrNameLst>
                                          <p:attrName>ppt_x</p:attrName>
                                        </p:attrNameLst>
                                      </p:cBhvr>
                                      <p:tavLst>
                                        <p:tav tm="0">
                                          <p:val>
                                            <p:strVal val="ppt_x"/>
                                          </p:val>
                                        </p:tav>
                                        <p:tav tm="100000">
                                          <p:val>
                                            <p:strVal val="ppt_x"/>
                                          </p:val>
                                        </p:tav>
                                      </p:tavLst>
                                    </p:anim>
                                    <p:anim calcmode="lin" valueType="num">
                                      <p:cBhvr>
                                        <p:cTn id="8" dur="1000"/>
                                        <p:tgtEl>
                                          <p:spTgt spid="5125"/>
                                        </p:tgtEl>
                                        <p:attrNameLst>
                                          <p:attrName>ppt_y</p:attrName>
                                        </p:attrNameLst>
                                      </p:cBhvr>
                                      <p:tavLst>
                                        <p:tav tm="0">
                                          <p:val>
                                            <p:strVal val="ppt_y"/>
                                          </p:val>
                                        </p:tav>
                                        <p:tav tm="100000">
                                          <p:val>
                                            <p:strVal val="ppt_y+.1"/>
                                          </p:val>
                                        </p:tav>
                                      </p:tavLst>
                                    </p:anim>
                                    <p:set>
                                      <p:cBhvr>
                                        <p:cTn id="9" dur="1" fill="hold">
                                          <p:stCondLst>
                                            <p:cond delay="999"/>
                                          </p:stCondLst>
                                        </p:cTn>
                                        <p:tgtEl>
                                          <p:spTgt spid="512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22" presetClass="exit" presetSubtype="4" fill="hold" nodeType="clickEffect">
                                  <p:stCondLst>
                                    <p:cond delay="0"/>
                                  </p:stCondLst>
                                  <p:childTnLst>
                                    <p:animEffect transition="out" filter="wipe(down)">
                                      <p:cBhvr>
                                        <p:cTn id="13" dur="500"/>
                                        <p:tgtEl>
                                          <p:spTgt spid="5124"/>
                                        </p:tgtEl>
                                      </p:cBhvr>
                                    </p:animEffect>
                                    <p:set>
                                      <p:cBhvr>
                                        <p:cTn id="14" dur="1" fill="hold">
                                          <p:stCondLst>
                                            <p:cond delay="499"/>
                                          </p:stCondLst>
                                        </p:cTn>
                                        <p:tgtEl>
                                          <p:spTgt spid="51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01524" y="481263"/>
            <a:ext cx="7842884" cy="1094874"/>
          </a:xfrm>
        </p:spPr>
        <p:txBody>
          <a:bodyPr>
            <a:normAutofit/>
          </a:bodyPr>
          <a:lstStyle/>
          <a:p>
            <a:pPr algn="ctr"/>
            <a:r>
              <a:rPr lang="es-CO" dirty="0" smtClean="0"/>
              <a:t>Tabla de índice de horario</a:t>
            </a:r>
            <a:endParaRPr lang="es-CO" dirty="0"/>
          </a:p>
        </p:txBody>
      </p:sp>
      <p:pic>
        <p:nvPicPr>
          <p:cNvPr id="2053"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32401" t="14771" r="32712" b="9792"/>
          <a:stretch/>
        </p:blipFill>
        <p:spPr bwMode="auto">
          <a:xfrm>
            <a:off x="2526632" y="1347537"/>
            <a:ext cx="4096752" cy="5317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Flecha derecha">
            <a:hlinkClick r:id="rId4" action="ppaction://hlinksldjump"/>
          </p:cNvPr>
          <p:cNvSpPr/>
          <p:nvPr/>
        </p:nvSpPr>
        <p:spPr>
          <a:xfrm>
            <a:off x="7596336" y="592638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5" action="ppaction://hlinksldjump"/>
          </p:cNvPr>
          <p:cNvSpPr/>
          <p:nvPr/>
        </p:nvSpPr>
        <p:spPr>
          <a:xfrm>
            <a:off x="7994985" y="5013176"/>
            <a:ext cx="936104"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a:t>
            </a:r>
            <a:endParaRPr lang="es-CO" dirty="0"/>
          </a:p>
        </p:txBody>
      </p:sp>
    </p:spTree>
    <p:extLst>
      <p:ext uri="{BB962C8B-B14F-4D97-AF65-F5344CB8AC3E}">
        <p14:creationId xmlns:p14="http://schemas.microsoft.com/office/powerpoint/2010/main" val="51835474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87624" y="1556792"/>
            <a:ext cx="6777318" cy="1731982"/>
          </a:xfrm>
        </p:spPr>
        <p:txBody>
          <a:bodyPr/>
          <a:lstStyle/>
          <a:p>
            <a:r>
              <a:rPr lang="es-CO" dirty="0" smtClean="0"/>
              <a:t>Seguridad eléctrica</a:t>
            </a:r>
            <a:endParaRPr lang="es-CO" dirty="0"/>
          </a:p>
        </p:txBody>
      </p:sp>
      <p:sp>
        <p:nvSpPr>
          <p:cNvPr id="4" name="3 Rectángulo"/>
          <p:cNvSpPr/>
          <p:nvPr/>
        </p:nvSpPr>
        <p:spPr>
          <a:xfrm>
            <a:off x="1259632" y="3861048"/>
            <a:ext cx="6768752" cy="830997"/>
          </a:xfrm>
          <a:prstGeom prst="rect">
            <a:avLst/>
          </a:prstGeom>
        </p:spPr>
        <p:txBody>
          <a:bodyPr wrap="square">
            <a:spAutoFit/>
          </a:bodyPr>
          <a:lstStyle/>
          <a:p>
            <a:pPr algn="ctr"/>
            <a:r>
              <a:rPr lang="es-CO" sz="2400" dirty="0"/>
              <a:t>Consiste en la reducción de riesgo de un accidente eléctrico</a:t>
            </a:r>
          </a:p>
        </p:txBody>
      </p:sp>
      <p:sp>
        <p:nvSpPr>
          <p:cNvPr id="6" name="5 Flecha derecha">
            <a:hlinkClick r:id="rId2" action="ppaction://hlinksldjump"/>
          </p:cNvPr>
          <p:cNvSpPr/>
          <p:nvPr/>
        </p:nvSpPr>
        <p:spPr>
          <a:xfrm>
            <a:off x="7812360" y="6021151"/>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205568907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980728"/>
            <a:ext cx="4752529" cy="792088"/>
          </a:xfrm>
        </p:spPr>
        <p:txBody>
          <a:bodyPr>
            <a:normAutofit fontScale="90000"/>
          </a:bodyPr>
          <a:lstStyle/>
          <a:p>
            <a:r>
              <a:rPr lang="es-CO" dirty="0" smtClean="0"/>
              <a:t>Índice </a:t>
            </a:r>
            <a:br>
              <a:rPr lang="es-CO" dirty="0" smtClean="0"/>
            </a:br>
            <a:endParaRPr lang="es-CO" dirty="0"/>
          </a:p>
        </p:txBody>
      </p:sp>
      <p:sp>
        <p:nvSpPr>
          <p:cNvPr id="3" name="2 Marcador de contenido"/>
          <p:cNvSpPr>
            <a:spLocks noGrp="1"/>
          </p:cNvSpPr>
          <p:nvPr>
            <p:ph idx="1"/>
          </p:nvPr>
        </p:nvSpPr>
        <p:spPr>
          <a:xfrm>
            <a:off x="1403648" y="1772816"/>
            <a:ext cx="6484437" cy="3603812"/>
          </a:xfrm>
        </p:spPr>
        <p:txBody>
          <a:bodyPr>
            <a:normAutofit lnSpcReduction="10000"/>
          </a:bodyPr>
          <a:lstStyle/>
          <a:p>
            <a:pPr marL="0" indent="0">
              <a:buNone/>
            </a:pPr>
            <a:r>
              <a:rPr lang="es-CO" dirty="0">
                <a:hlinkClick r:id="rId2" action="ppaction://hlinksldjump"/>
              </a:rPr>
              <a:t>C</a:t>
            </a:r>
            <a:r>
              <a:rPr lang="es-CO" dirty="0" smtClean="0">
                <a:hlinkClick r:id="rId2" action="ppaction://hlinksldjump"/>
              </a:rPr>
              <a:t>omo las prevenimos</a:t>
            </a:r>
            <a:endParaRPr lang="es-CO" dirty="0" smtClean="0"/>
          </a:p>
          <a:p>
            <a:pPr marL="0" indent="0">
              <a:buNone/>
            </a:pPr>
            <a:r>
              <a:rPr lang="es-CO" dirty="0" smtClean="0">
                <a:hlinkClick r:id="rId3" action="ppaction://hlinksldjump"/>
              </a:rPr>
              <a:t>Elementos de protección personal</a:t>
            </a:r>
            <a:endParaRPr lang="es-CO" dirty="0" smtClean="0"/>
          </a:p>
          <a:p>
            <a:pPr marL="0" indent="0">
              <a:buNone/>
            </a:pPr>
            <a:r>
              <a:rPr lang="es-CO" dirty="0" smtClean="0">
                <a:hlinkClick r:id="rId4" action="ppaction://hlinksldjump"/>
              </a:rPr>
              <a:t>Herramientas aislantes</a:t>
            </a:r>
            <a:endParaRPr lang="es-CO" dirty="0" smtClean="0"/>
          </a:p>
          <a:p>
            <a:pPr marL="0" indent="0">
              <a:buNone/>
            </a:pPr>
            <a:r>
              <a:rPr lang="es-CO" dirty="0" smtClean="0">
                <a:hlinkClick r:id="rId5" action="ppaction://hlinksldjump"/>
              </a:rPr>
              <a:t>Señalización </a:t>
            </a:r>
            <a:endParaRPr lang="es-CO" dirty="0" smtClean="0"/>
          </a:p>
          <a:p>
            <a:pPr marL="0" indent="0">
              <a:buNone/>
            </a:pPr>
            <a:r>
              <a:rPr lang="es-CO" dirty="0" smtClean="0">
                <a:hlinkClick r:id="rId6" action="ppaction://hlinksldjump"/>
              </a:rPr>
              <a:t>Principales riesgos eléctricos</a:t>
            </a:r>
            <a:endParaRPr lang="es-CO" dirty="0" smtClean="0"/>
          </a:p>
          <a:p>
            <a:pPr marL="0" indent="0">
              <a:buNone/>
            </a:pPr>
            <a:r>
              <a:rPr lang="es-CO" dirty="0" smtClean="0">
                <a:hlinkClick r:id="rId7" action="ppaction://hlinksldjump"/>
              </a:rPr>
              <a:t>Primeros auxilios </a:t>
            </a:r>
            <a:endParaRPr lang="es-CO" dirty="0" smtClean="0"/>
          </a:p>
          <a:p>
            <a:pPr marL="0" indent="0">
              <a:buNone/>
            </a:pPr>
            <a:r>
              <a:rPr lang="es-CO" dirty="0" smtClean="0">
                <a:hlinkClick r:id="rId8" action="ppaction://hlinksldjump"/>
              </a:rPr>
              <a:t>Reglas de oro del electricista</a:t>
            </a:r>
            <a:endParaRPr lang="es-CO" dirty="0" smtClean="0"/>
          </a:p>
          <a:p>
            <a:pPr marL="0" indent="0">
              <a:buNone/>
            </a:pPr>
            <a:endParaRPr lang="es-CO" dirty="0" smtClean="0"/>
          </a:p>
          <a:p>
            <a:pPr marL="0" indent="0">
              <a:buNone/>
            </a:pPr>
            <a:endParaRPr lang="es-CO" dirty="0" smtClean="0"/>
          </a:p>
          <a:p>
            <a:pPr marL="0" indent="0">
              <a:buNone/>
            </a:pPr>
            <a:endParaRPr lang="es-CO" dirty="0" smtClean="0"/>
          </a:p>
          <a:p>
            <a:pPr marL="0" indent="0">
              <a:buNone/>
            </a:pPr>
            <a:endParaRPr lang="es-CO" dirty="0" smtClean="0"/>
          </a:p>
          <a:p>
            <a:pPr marL="0" indent="0">
              <a:buNone/>
            </a:pPr>
            <a:endParaRPr lang="es-CO" dirty="0"/>
          </a:p>
        </p:txBody>
      </p:sp>
      <p:sp>
        <p:nvSpPr>
          <p:cNvPr id="5" name="4 Flecha derecha">
            <a:hlinkClick r:id="rId9" action="ppaction://hlinksldjump"/>
          </p:cNvPr>
          <p:cNvSpPr/>
          <p:nvPr/>
        </p:nvSpPr>
        <p:spPr>
          <a:xfrm>
            <a:off x="7668344" y="5874006"/>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178128288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CO" dirty="0"/>
              <a:t>¿Cómo los prevenimos?</a:t>
            </a:r>
          </a:p>
        </p:txBody>
      </p:sp>
      <p:sp>
        <p:nvSpPr>
          <p:cNvPr id="2" name="1 Marcador de contenido"/>
          <p:cNvSpPr>
            <a:spLocks noGrp="1"/>
          </p:cNvSpPr>
          <p:nvPr>
            <p:ph idx="1"/>
          </p:nvPr>
        </p:nvSpPr>
        <p:spPr/>
        <p:txBody>
          <a:bodyPr/>
          <a:lstStyle/>
          <a:p>
            <a:pPr marL="0" indent="0">
              <a:buNone/>
            </a:pPr>
            <a:r>
              <a:rPr lang="es-CO" dirty="0">
                <a:latin typeface="Aharoni" panose="02010803020104030203" pitchFamily="2" charset="-79"/>
                <a:cs typeface="Aharoni" panose="02010803020104030203" pitchFamily="2" charset="-79"/>
              </a:rPr>
              <a:t>Protección de la instalación eléctrica:  </a:t>
            </a:r>
          </a:p>
          <a:p>
            <a:pPr marL="0" indent="0">
              <a:buNone/>
            </a:pPr>
            <a:r>
              <a:rPr lang="es-CO" dirty="0"/>
              <a:t>Todo equipo eléctrico debe estar señalizado y con advertencias visibles.</a:t>
            </a:r>
          </a:p>
          <a:p>
            <a:pPr marL="0" indent="0">
              <a:buNone/>
            </a:pPr>
            <a:r>
              <a:rPr lang="es-CO" dirty="0"/>
              <a:t>Acceso restringido a equipos o artefactos que tengan partes energizadas expuestas (transformadores y barrajes, entre otros).</a:t>
            </a:r>
          </a:p>
          <a:p>
            <a:pPr marL="0" indent="0">
              <a:buNone/>
            </a:pPr>
            <a:r>
              <a:rPr lang="es-CO" dirty="0" smtClean="0"/>
              <a:t>Los materiales de trabajo y herramienta deben estar en buen estado </a:t>
            </a:r>
            <a:endParaRPr lang="es-CO" dirty="0"/>
          </a:p>
          <a:p>
            <a:endParaRPr lang="es-CO" dirty="0"/>
          </a:p>
        </p:txBody>
      </p:sp>
      <p:sp>
        <p:nvSpPr>
          <p:cNvPr id="5" name="4 Flecha derecha">
            <a:hlinkClick r:id="rId2"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3"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Tree>
    <p:extLst>
      <p:ext uri="{BB962C8B-B14F-4D97-AF65-F5344CB8AC3E}">
        <p14:creationId xmlns:p14="http://schemas.microsoft.com/office/powerpoint/2010/main" val="369314913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259632" y="980728"/>
            <a:ext cx="6336704" cy="646331"/>
          </a:xfrm>
          <a:prstGeom prst="rect">
            <a:avLst/>
          </a:prstGeom>
        </p:spPr>
        <p:txBody>
          <a:bodyPr wrap="square">
            <a:spAutoFit/>
          </a:bodyPr>
          <a:lstStyle/>
          <a:p>
            <a:r>
              <a:rPr lang="es-CO" dirty="0" smtClean="0">
                <a:latin typeface="Aharoni" panose="02010803020104030203" pitchFamily="2" charset="-79"/>
                <a:cs typeface="Aharoni" panose="02010803020104030203" pitchFamily="2" charset="-79"/>
                <a:hlinkClick r:id="rId3" action="ppaction://hlinksldjump"/>
              </a:rPr>
              <a:t>SEÑALIZACIÓN</a:t>
            </a:r>
            <a:r>
              <a:rPr lang="es-CO" dirty="0">
                <a:latin typeface="Aharoni" panose="02010803020104030203" pitchFamily="2" charset="-79"/>
                <a:cs typeface="Aharoni" panose="02010803020104030203" pitchFamily="2" charset="-79"/>
              </a:rPr>
              <a:t>: </a:t>
            </a:r>
            <a:r>
              <a:rPr lang="es-CO" dirty="0"/>
              <a:t>Utilice los códigos de colores y formas dependiendo de la señalización requerida.</a:t>
            </a:r>
          </a:p>
        </p:txBody>
      </p:sp>
      <p:sp>
        <p:nvSpPr>
          <p:cNvPr id="3" name="2 Rectángulo"/>
          <p:cNvSpPr/>
          <p:nvPr/>
        </p:nvSpPr>
        <p:spPr>
          <a:xfrm>
            <a:off x="885117" y="5695171"/>
            <a:ext cx="1944216" cy="369332"/>
          </a:xfrm>
          <a:prstGeom prst="rect">
            <a:avLst/>
          </a:prstGeom>
          <a:solidFill>
            <a:srgbClr val="FFFF00"/>
          </a:solidFill>
        </p:spPr>
        <p:txBody>
          <a:bodyPr wrap="square">
            <a:spAutoFit/>
          </a:bodyPr>
          <a:lstStyle/>
          <a:p>
            <a:r>
              <a:rPr lang="es-CO" dirty="0"/>
              <a:t>Amarillo  prevenir</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0" y="4045144"/>
            <a:ext cx="1353861" cy="1662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5427154" y="5695171"/>
            <a:ext cx="1757220" cy="369332"/>
          </a:xfrm>
          <a:prstGeom prst="rect">
            <a:avLst/>
          </a:prstGeom>
          <a:solidFill>
            <a:srgbClr val="FF0000"/>
          </a:solidFill>
        </p:spPr>
        <p:txBody>
          <a:bodyPr wrap="square" rtlCol="0">
            <a:spAutoFit/>
          </a:bodyPr>
          <a:lstStyle/>
          <a:p>
            <a:r>
              <a:rPr lang="es-CO" dirty="0" smtClean="0"/>
              <a:t>Rojo prohibir </a:t>
            </a:r>
            <a:endParaRPr lang="es-CO" dirty="0"/>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1280" y="4058084"/>
            <a:ext cx="1693790" cy="163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8720" y="3404196"/>
            <a:ext cx="1944216" cy="457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41616" y="1772816"/>
            <a:ext cx="1471875" cy="1631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27155" y="1772816"/>
            <a:ext cx="1757219" cy="1494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92080" y="3266939"/>
            <a:ext cx="1892294"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Flecha derecha">
            <a:hlinkClick r:id="rId10" action="ppaction://hlinksldjump"/>
          </p:cNvPr>
          <p:cNvSpPr/>
          <p:nvPr/>
        </p:nvSpPr>
        <p:spPr>
          <a:xfrm>
            <a:off x="7637465" y="5879837"/>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15" name="14 Flecha derecha">
            <a:hlinkClick r:id="rId11"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Tree>
    <p:extLst>
      <p:ext uri="{BB962C8B-B14F-4D97-AF65-F5344CB8AC3E}">
        <p14:creationId xmlns:p14="http://schemas.microsoft.com/office/powerpoint/2010/main" val="261401793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Pasos para realizar un trabajo</a:t>
            </a:r>
            <a:br>
              <a:rPr lang="es-CO" dirty="0" smtClean="0"/>
            </a:br>
            <a:endParaRPr lang="es-CO" dirty="0"/>
          </a:p>
        </p:txBody>
      </p:sp>
      <p:sp>
        <p:nvSpPr>
          <p:cNvPr id="3" name="2 Marcador de contenido"/>
          <p:cNvSpPr>
            <a:spLocks noGrp="1"/>
          </p:cNvSpPr>
          <p:nvPr>
            <p:ph sz="half" idx="1"/>
          </p:nvPr>
        </p:nvSpPr>
        <p:spPr>
          <a:xfrm>
            <a:off x="4572600" y="1268760"/>
            <a:ext cx="4176464" cy="5400600"/>
          </a:xfrm>
        </p:spPr>
        <p:txBody>
          <a:bodyPr>
            <a:normAutofit fontScale="92500" lnSpcReduction="20000"/>
          </a:bodyPr>
          <a:lstStyle/>
          <a:p>
            <a:pPr marL="0" indent="0">
              <a:buNone/>
            </a:pPr>
            <a:r>
              <a:rPr lang="es-CO" dirty="0" smtClean="0"/>
              <a:t>1) identificación de el trabajo a realizar</a:t>
            </a:r>
          </a:p>
          <a:p>
            <a:pPr marL="0" indent="0">
              <a:buNone/>
            </a:pPr>
            <a:r>
              <a:rPr lang="es-CO" dirty="0" smtClean="0"/>
              <a:t>2) análisis de riesgo </a:t>
            </a:r>
          </a:p>
          <a:p>
            <a:pPr marL="0" indent="0">
              <a:buNone/>
            </a:pPr>
            <a:r>
              <a:rPr lang="es-CO" dirty="0" smtClean="0"/>
              <a:t>planeación del trabajo</a:t>
            </a:r>
          </a:p>
          <a:p>
            <a:pPr marL="0" indent="0">
              <a:buNone/>
            </a:pPr>
            <a:r>
              <a:rPr lang="es-CO" dirty="0" smtClean="0"/>
              <a:t>3) delimitación y señalización del área de trabajo </a:t>
            </a:r>
          </a:p>
          <a:p>
            <a:pPr marL="0" indent="0">
              <a:buNone/>
            </a:pPr>
            <a:r>
              <a:rPr lang="es-CO" dirty="0" smtClean="0"/>
              <a:t>4) Llevar una ayudante o acompañante señalándole en caso de descarga o un accidente que debe hacer</a:t>
            </a:r>
          </a:p>
          <a:p>
            <a:pPr marL="0" indent="0">
              <a:buNone/>
            </a:pPr>
            <a:r>
              <a:rPr lang="es-CO" dirty="0" smtClean="0"/>
              <a:t>5) Realizar el trabajo </a:t>
            </a:r>
          </a:p>
          <a:p>
            <a:pPr marL="0" indent="0">
              <a:buNone/>
            </a:pPr>
            <a:r>
              <a:rPr lang="es-CO" dirty="0" smtClean="0"/>
              <a:t>6) Verificación de la efectividad del trabajo que se realizo </a:t>
            </a:r>
          </a:p>
          <a:p>
            <a:pPr marL="0" indent="0">
              <a:buNone/>
            </a:pPr>
            <a:r>
              <a:rPr lang="es-CO" dirty="0"/>
              <a:t>7</a:t>
            </a:r>
            <a:r>
              <a:rPr lang="es-CO" dirty="0" smtClean="0"/>
              <a:t>) Asear el área donde se realizar el trabajo</a:t>
            </a:r>
          </a:p>
          <a:p>
            <a:pPr marL="0" indent="0">
              <a:buNone/>
            </a:pPr>
            <a:endParaRPr lang="es-CO" dirty="0"/>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07504" y="2010513"/>
            <a:ext cx="4032448" cy="4693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p:cNvSpPr/>
          <p:nvPr/>
        </p:nvSpPr>
        <p:spPr>
          <a:xfrm>
            <a:off x="600" y="1052736"/>
            <a:ext cx="4572000" cy="923330"/>
          </a:xfrm>
          <a:prstGeom prst="rect">
            <a:avLst/>
          </a:prstGeom>
        </p:spPr>
        <p:txBody>
          <a:bodyPr>
            <a:spAutoFit/>
          </a:bodyPr>
          <a:lstStyle/>
          <a:p>
            <a:r>
              <a:rPr lang="es-CO" dirty="0"/>
              <a:t>Aparte de realizar la 5 reglas de oro de trabajo sin tensión o si trabajamos con tensión asegurarnos de no correr riesgos</a:t>
            </a:r>
          </a:p>
        </p:txBody>
      </p:sp>
      <p:sp>
        <p:nvSpPr>
          <p:cNvPr id="6" name="5 Flecha derecha">
            <a:hlinkClick r:id="rId3" action="ppaction://hlinksldjump"/>
          </p:cNvPr>
          <p:cNvSpPr/>
          <p:nvPr/>
        </p:nvSpPr>
        <p:spPr>
          <a:xfrm>
            <a:off x="7884368" y="60212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Tree>
    <p:extLst>
      <p:ext uri="{BB962C8B-B14F-4D97-AF65-F5344CB8AC3E}">
        <p14:creationId xmlns:p14="http://schemas.microsoft.com/office/powerpoint/2010/main" val="28200224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63139" y="476672"/>
            <a:ext cx="6965245" cy="811218"/>
          </a:xfrm>
        </p:spPr>
        <p:txBody>
          <a:bodyPr>
            <a:normAutofit fontScale="90000"/>
          </a:bodyPr>
          <a:lstStyle/>
          <a:p>
            <a:pPr algn="ctr"/>
            <a:r>
              <a:rPr lang="es-CO" dirty="0" smtClean="0"/>
              <a:t>Elementos de protección personal (epp) </a:t>
            </a:r>
            <a:endParaRPr lang="es-CO" dirty="0"/>
          </a:p>
        </p:txBody>
      </p:sp>
      <p:pic>
        <p:nvPicPr>
          <p:cNvPr id="11267" name="Picture 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499992" y="1638752"/>
            <a:ext cx="3456384" cy="503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Marcador de contenido"/>
          <p:cNvSpPr>
            <a:spLocks noGrp="1"/>
          </p:cNvSpPr>
          <p:nvPr>
            <p:ph sz="half" idx="2"/>
          </p:nvPr>
        </p:nvSpPr>
        <p:spPr>
          <a:xfrm>
            <a:off x="35496" y="1988840"/>
            <a:ext cx="4176464" cy="4032448"/>
          </a:xfrm>
          <a:prstGeom prst="rect">
            <a:avLst/>
          </a:prstGeom>
        </p:spPr>
        <p:txBody>
          <a:bodyPr>
            <a:noAutofit/>
          </a:bodyPr>
          <a:lstStyle/>
          <a:p>
            <a:pPr marL="0" indent="0" algn="just">
              <a:buNone/>
            </a:pPr>
            <a:r>
              <a:rPr lang="es-CO" sz="1600" dirty="0" smtClean="0"/>
              <a:t>El </a:t>
            </a:r>
            <a:r>
              <a:rPr lang="es-CO" sz="1600" dirty="0"/>
              <a:t>Elemento de Protección Personal (EPP), es cualquier equipo </a:t>
            </a:r>
            <a:r>
              <a:rPr lang="es-CO" sz="1600" dirty="0" smtClean="0"/>
              <a:t> o </a:t>
            </a:r>
            <a:r>
              <a:rPr lang="es-CO" sz="1600" dirty="0"/>
              <a:t>dispositivo destinado para ser utilizado  o sujetado por el </a:t>
            </a:r>
            <a:r>
              <a:rPr lang="es-CO" sz="1600" dirty="0" smtClean="0"/>
              <a:t>trabajador</a:t>
            </a:r>
            <a:r>
              <a:rPr lang="es-CO" sz="1600" dirty="0"/>
              <a:t>, para protegerlo de uno o varios riesgos y </a:t>
            </a:r>
            <a:r>
              <a:rPr lang="es-CO" sz="1600" dirty="0" smtClean="0"/>
              <a:t>aumentar </a:t>
            </a:r>
            <a:r>
              <a:rPr lang="es-CO" sz="1600" dirty="0"/>
              <a:t>su seguridad o su salud en el trabajo.  Las ventajas </a:t>
            </a:r>
            <a:r>
              <a:rPr lang="es-CO" sz="1600" dirty="0" smtClean="0"/>
              <a:t>que </a:t>
            </a:r>
            <a:r>
              <a:rPr lang="es-CO" sz="1600" dirty="0"/>
              <a:t>se obtienen a partir del uso de los elementos de </a:t>
            </a:r>
            <a:r>
              <a:rPr lang="es-CO" sz="1600" dirty="0" smtClean="0"/>
              <a:t>protección </a:t>
            </a:r>
            <a:r>
              <a:rPr lang="es-CO" sz="1600" dirty="0"/>
              <a:t>personal (EPP) son las siguientes: proporcionar una </a:t>
            </a:r>
            <a:r>
              <a:rPr lang="es-CO" sz="1600" dirty="0" smtClean="0"/>
              <a:t>barrera </a:t>
            </a:r>
            <a:r>
              <a:rPr lang="es-CO" sz="1600" dirty="0"/>
              <a:t>entre un determinado riesgo y la persona, mejorar el </a:t>
            </a:r>
            <a:r>
              <a:rPr lang="es-CO" sz="1600" dirty="0" smtClean="0"/>
              <a:t>resguardo </a:t>
            </a:r>
            <a:r>
              <a:rPr lang="es-CO" sz="1600" dirty="0"/>
              <a:t>de la integridad física del trabajador y disminuir la </a:t>
            </a:r>
            <a:r>
              <a:rPr lang="es-CO" sz="1600" dirty="0" smtClean="0"/>
              <a:t>gravedad </a:t>
            </a:r>
            <a:r>
              <a:rPr lang="es-CO" sz="1600" dirty="0"/>
              <a:t>de las consecuencias de un posible accidente sufrido </a:t>
            </a:r>
            <a:r>
              <a:rPr lang="es-CO" sz="1600" dirty="0" smtClean="0"/>
              <a:t>por </a:t>
            </a:r>
            <a:r>
              <a:rPr lang="es-CO" sz="1600" dirty="0"/>
              <a:t>el trabajador. La mayoría de los EPP son de fácil selección, </a:t>
            </a:r>
            <a:r>
              <a:rPr lang="es-CO" sz="1600" dirty="0" smtClean="0"/>
              <a:t>fáciles </a:t>
            </a:r>
            <a:r>
              <a:rPr lang="es-CO" sz="1600" dirty="0"/>
              <a:t>de utilizar y existe una gran variedad de oferta en el </a:t>
            </a:r>
            <a:r>
              <a:rPr lang="es-CO" sz="1600" dirty="0" smtClean="0"/>
              <a:t>mercado</a:t>
            </a:r>
            <a:r>
              <a:rPr lang="es-CO" sz="1600" dirty="0"/>
              <a:t>.</a:t>
            </a:r>
          </a:p>
        </p:txBody>
      </p:sp>
      <p:sp>
        <p:nvSpPr>
          <p:cNvPr id="5" name="4 Flecha derecha">
            <a:hlinkClick r:id="rId3" action="ppaction://hlinksldjump"/>
          </p:cNvPr>
          <p:cNvSpPr/>
          <p:nvPr/>
        </p:nvSpPr>
        <p:spPr>
          <a:xfrm>
            <a:off x="8028384" y="60212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3280990" y="6239876"/>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cxnSp>
        <p:nvCxnSpPr>
          <p:cNvPr id="7" name="6 Conector recto de flecha"/>
          <p:cNvCxnSpPr/>
          <p:nvPr/>
        </p:nvCxnSpPr>
        <p:spPr>
          <a:xfrm>
            <a:off x="8028384" y="5661248"/>
            <a:ext cx="72008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508595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agrama"/>
          <p:cNvGraphicFramePr/>
          <p:nvPr>
            <p:extLst>
              <p:ext uri="{D42A27DB-BD31-4B8C-83A1-F6EECF244321}">
                <p14:modId xmlns:p14="http://schemas.microsoft.com/office/powerpoint/2010/main" val="1703224975"/>
              </p:ext>
            </p:extLst>
          </p:nvPr>
        </p:nvGraphicFramePr>
        <p:xfrm>
          <a:off x="683568" y="260648"/>
          <a:ext cx="7776864" cy="56291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Flecha derecha">
            <a:hlinkClick r:id="rId7" action="ppaction://hlinksldjump"/>
          </p:cNvPr>
          <p:cNvSpPr/>
          <p:nvPr/>
        </p:nvSpPr>
        <p:spPr>
          <a:xfrm>
            <a:off x="7812360" y="58897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8"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Tree>
    <p:extLst>
      <p:ext uri="{BB962C8B-B14F-4D97-AF65-F5344CB8AC3E}">
        <p14:creationId xmlns:p14="http://schemas.microsoft.com/office/powerpoint/2010/main" val="209528904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61385" y="332656"/>
            <a:ext cx="6965245" cy="936104"/>
          </a:xfrm>
        </p:spPr>
        <p:txBody>
          <a:bodyPr>
            <a:normAutofit/>
          </a:bodyPr>
          <a:lstStyle/>
          <a:p>
            <a:pPr algn="ctr"/>
            <a:r>
              <a:rPr lang="es-CO" sz="2800" dirty="0" smtClean="0"/>
              <a:t>Equipos de protección personal cascos </a:t>
            </a:r>
            <a:endParaRPr lang="es-CO" sz="2800" dirty="0"/>
          </a:p>
        </p:txBody>
      </p:sp>
      <p:pic>
        <p:nvPicPr>
          <p:cNvPr id="2050"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4499992" y="1426654"/>
            <a:ext cx="3096344" cy="2953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Rectángulo"/>
          <p:cNvSpPr/>
          <p:nvPr/>
        </p:nvSpPr>
        <p:spPr>
          <a:xfrm>
            <a:off x="467544" y="1426654"/>
            <a:ext cx="3060340" cy="369332"/>
          </a:xfrm>
          <a:prstGeom prst="rect">
            <a:avLst/>
          </a:prstGeom>
        </p:spPr>
        <p:txBody>
          <a:bodyPr wrap="square">
            <a:spAutoFit/>
          </a:bodyPr>
          <a:lstStyle/>
          <a:p>
            <a:r>
              <a:rPr lang="es-CO" dirty="0"/>
              <a:t>TIPOS DE CASCOS </a:t>
            </a:r>
          </a:p>
        </p:txBody>
      </p:sp>
      <p:sp>
        <p:nvSpPr>
          <p:cNvPr id="8" name="7 Rectángulo"/>
          <p:cNvSpPr/>
          <p:nvPr/>
        </p:nvSpPr>
        <p:spPr>
          <a:xfrm>
            <a:off x="179513" y="1830856"/>
            <a:ext cx="2808311" cy="3416320"/>
          </a:xfrm>
          <a:prstGeom prst="rect">
            <a:avLst/>
          </a:prstGeom>
        </p:spPr>
        <p:txBody>
          <a:bodyPr wrap="square">
            <a:spAutoFit/>
          </a:bodyPr>
          <a:lstStyle/>
          <a:p>
            <a:r>
              <a:rPr lang="es-CO" dirty="0"/>
              <a:t>En la actualidad existen tres tipos de </a:t>
            </a:r>
          </a:p>
          <a:p>
            <a:r>
              <a:rPr lang="es-CO" dirty="0"/>
              <a:t>cascos: Clase A, B y C, los cuales deben </a:t>
            </a:r>
            <a:r>
              <a:rPr lang="es-CO" dirty="0" smtClean="0"/>
              <a:t>cumplir </a:t>
            </a:r>
            <a:r>
              <a:rPr lang="es-CO" dirty="0"/>
              <a:t>con requisitos de absorción de </a:t>
            </a:r>
            <a:r>
              <a:rPr lang="es-CO" dirty="0" smtClean="0"/>
              <a:t> impacto</a:t>
            </a:r>
            <a:r>
              <a:rPr lang="es-CO" dirty="0"/>
              <a:t>, resistencia a la penetración y </a:t>
            </a:r>
            <a:r>
              <a:rPr lang="es-CO" dirty="0" smtClean="0"/>
              <a:t>a </a:t>
            </a:r>
            <a:r>
              <a:rPr lang="es-CO" dirty="0"/>
              <a:t>las llamas. </a:t>
            </a:r>
            <a:r>
              <a:rPr lang="es-CO" dirty="0" smtClean="0"/>
              <a:t> Y muy importante la  resistencia contra </a:t>
            </a:r>
            <a:r>
              <a:rPr lang="es-CO" dirty="0"/>
              <a:t>descargas eléctricas</a:t>
            </a:r>
          </a:p>
        </p:txBody>
      </p:sp>
      <p:sp>
        <p:nvSpPr>
          <p:cNvPr id="9" name="8 Rectángulo"/>
          <p:cNvSpPr/>
          <p:nvPr/>
        </p:nvSpPr>
        <p:spPr>
          <a:xfrm>
            <a:off x="4355976" y="4467022"/>
            <a:ext cx="3960440" cy="1754326"/>
          </a:xfrm>
          <a:prstGeom prst="rect">
            <a:avLst/>
          </a:prstGeom>
        </p:spPr>
        <p:txBody>
          <a:bodyPr wrap="square">
            <a:spAutoFit/>
          </a:bodyPr>
          <a:lstStyle/>
          <a:p>
            <a:r>
              <a:rPr lang="es-CO" dirty="0"/>
              <a:t>TIPO DE </a:t>
            </a:r>
            <a:r>
              <a:rPr lang="es-CO" dirty="0" smtClean="0"/>
              <a:t>CASCOS DESCARGA </a:t>
            </a:r>
            <a:endParaRPr lang="es-CO" dirty="0"/>
          </a:p>
          <a:p>
            <a:r>
              <a:rPr lang="es-CO" dirty="0"/>
              <a:t>ELÉCTRICA</a:t>
            </a:r>
          </a:p>
          <a:p>
            <a:r>
              <a:rPr lang="es-CO" dirty="0"/>
              <a:t>Clase </a:t>
            </a:r>
            <a:r>
              <a:rPr lang="es-CO" dirty="0" smtClean="0"/>
              <a:t>A : 30.000 v</a:t>
            </a:r>
            <a:endParaRPr lang="es-CO" dirty="0"/>
          </a:p>
          <a:p>
            <a:r>
              <a:rPr lang="es-CO" dirty="0"/>
              <a:t>Clase </a:t>
            </a:r>
            <a:r>
              <a:rPr lang="es-CO" dirty="0" smtClean="0"/>
              <a:t>B: 2.200 v</a:t>
            </a:r>
            <a:endParaRPr lang="es-CO" dirty="0"/>
          </a:p>
          <a:p>
            <a:r>
              <a:rPr lang="es-CO" dirty="0"/>
              <a:t>Clase </a:t>
            </a:r>
            <a:r>
              <a:rPr lang="es-CO" dirty="0" smtClean="0"/>
              <a:t>C:No </a:t>
            </a:r>
            <a:r>
              <a:rPr lang="es-CO" dirty="0"/>
              <a:t>ofrece protección </a:t>
            </a:r>
          </a:p>
          <a:p>
            <a:r>
              <a:rPr lang="es-CO" dirty="0"/>
              <a:t>contra descargas eléctricas</a:t>
            </a:r>
          </a:p>
        </p:txBody>
      </p:sp>
      <p:pic>
        <p:nvPicPr>
          <p:cNvPr id="1026" name="Picture 2"/>
          <p:cNvPicPr>
            <a:picLocks noChangeAspect="1" noChangeArrowheads="1"/>
          </p:cNvPicPr>
          <p:nvPr/>
        </p:nvPicPr>
        <p:blipFill>
          <a:blip r:embed="rId4">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4521772" y="1426654"/>
            <a:ext cx="3074564" cy="2938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9 Flecha derecha">
            <a:hlinkClick r:id="rId5" action="ppaction://hlinksldjump"/>
          </p:cNvPr>
          <p:cNvSpPr/>
          <p:nvPr/>
        </p:nvSpPr>
        <p:spPr>
          <a:xfrm>
            <a:off x="7848364" y="60212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11" name="10 Flecha derecha">
            <a:hlinkClick r:id="rId6"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
        <p:nvSpPr>
          <p:cNvPr id="12" name="11 Flecha derecha">
            <a:hlinkClick r:id="rId7" action="ppaction://hlinksldjump"/>
          </p:cNvPr>
          <p:cNvSpPr/>
          <p:nvPr/>
        </p:nvSpPr>
        <p:spPr>
          <a:xfrm>
            <a:off x="1907704" y="6221348"/>
            <a:ext cx="936104" cy="6366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EPP</a:t>
            </a:r>
            <a:endParaRPr lang="es-CO" dirty="0"/>
          </a:p>
        </p:txBody>
      </p:sp>
    </p:spTree>
    <p:extLst>
      <p:ext uri="{BB962C8B-B14F-4D97-AF65-F5344CB8AC3E}">
        <p14:creationId xmlns:p14="http://schemas.microsoft.com/office/powerpoint/2010/main" val="2731832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nodeType="clickEffect">
                                  <p:stCondLst>
                                    <p:cond delay="0"/>
                                  </p:stCondLst>
                                  <p:childTnLst>
                                    <p:animEffect transition="out" filter="wheel(1)">
                                      <p:cBhvr>
                                        <p:cTn id="6" dur="2000"/>
                                        <p:tgtEl>
                                          <p:spTgt spid="1026"/>
                                        </p:tgtEl>
                                      </p:cBhvr>
                                    </p:animEffect>
                                    <p:set>
                                      <p:cBhvr>
                                        <p:cTn id="7" dur="1" fill="hold">
                                          <p:stCondLst>
                                            <p:cond delay="19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GAFAS DE PROTECCIÓN</a:t>
            </a:r>
            <a:endParaRPr lang="es-CO" dirty="0"/>
          </a:p>
        </p:txBody>
      </p:sp>
      <p:sp>
        <p:nvSpPr>
          <p:cNvPr id="3" name="2 Marcador de contenido"/>
          <p:cNvSpPr>
            <a:spLocks noGrp="1"/>
          </p:cNvSpPr>
          <p:nvPr>
            <p:ph sz="half" idx="2"/>
          </p:nvPr>
        </p:nvSpPr>
        <p:spPr>
          <a:xfrm>
            <a:off x="827584" y="2060848"/>
            <a:ext cx="3200400" cy="3674744"/>
          </a:xfrm>
          <a:prstGeom prst="rect">
            <a:avLst/>
          </a:prstGeom>
        </p:spPr>
        <p:txBody>
          <a:bodyPr>
            <a:normAutofit fontScale="70000" lnSpcReduction="20000"/>
          </a:bodyPr>
          <a:lstStyle/>
          <a:p>
            <a:r>
              <a:rPr lang="es-CO" dirty="0"/>
              <a:t>Protección contra radiación U.V. y partículas sólidas</a:t>
            </a:r>
            <a:r>
              <a:rPr lang="es-CO" dirty="0" smtClean="0"/>
              <a:t>.</a:t>
            </a:r>
          </a:p>
          <a:p>
            <a:endParaRPr lang="es-CO" dirty="0" smtClean="0"/>
          </a:p>
          <a:p>
            <a:r>
              <a:rPr lang="es-CO" dirty="0"/>
              <a:t>Ocular </a:t>
            </a:r>
            <a:r>
              <a:rPr lang="es-CO" dirty="0" smtClean="0"/>
              <a:t>de policarbonato con amplio </a:t>
            </a:r>
            <a:r>
              <a:rPr lang="es-CO" dirty="0"/>
              <a:t>campo </a:t>
            </a:r>
            <a:r>
              <a:rPr lang="es-CO" dirty="0" smtClean="0"/>
              <a:t>de visión</a:t>
            </a:r>
            <a:r>
              <a:rPr lang="es-CO" dirty="0"/>
              <a:t>. </a:t>
            </a:r>
            <a:r>
              <a:rPr lang="es-CO" dirty="0" smtClean="0"/>
              <a:t>Tratadas anti rayaduras</a:t>
            </a:r>
            <a:r>
              <a:rPr lang="es-CO" dirty="0"/>
              <a:t>, </a:t>
            </a:r>
            <a:r>
              <a:rPr lang="es-CO" dirty="0" smtClean="0"/>
              <a:t>contra impactos </a:t>
            </a:r>
            <a:r>
              <a:rPr lang="es-CO" dirty="0"/>
              <a:t>y </a:t>
            </a:r>
            <a:r>
              <a:rPr lang="es-CO" dirty="0" smtClean="0"/>
              <a:t>contra productos </a:t>
            </a:r>
            <a:r>
              <a:rPr lang="es-CO" dirty="0"/>
              <a:t>químicos</a:t>
            </a:r>
            <a:r>
              <a:rPr lang="es-CO" dirty="0" smtClean="0"/>
              <a:t>.</a:t>
            </a:r>
          </a:p>
          <a:p>
            <a:r>
              <a:rPr lang="es-CO" dirty="0" smtClean="0"/>
              <a:t>Las gafas deben superar la frecuencia de emisión de 428.51 teraherz</a:t>
            </a:r>
            <a:endParaRPr lang="es-CO" dirty="0"/>
          </a:p>
        </p:txBody>
      </p:sp>
      <p:pic>
        <p:nvPicPr>
          <p:cNvPr id="1026" name="Picture 2" descr="C:\Users\BOGDAFCSB7F\Documents\176768.jpg"/>
          <p:cNvPicPr>
            <a:picLocks noChangeAspect="1" noChangeArrowheads="1"/>
          </p:cNvPicPr>
          <p:nvPr/>
        </p:nvPicPr>
        <p:blipFill rotWithShape="1">
          <a:blip r:embed="rId2">
            <a:extLst>
              <a:ext uri="{28A0092B-C50C-407E-A947-70E740481C1C}">
                <a14:useLocalDpi xmlns:a14="http://schemas.microsoft.com/office/drawing/2010/main" val="0"/>
              </a:ext>
            </a:extLst>
          </a:blip>
          <a:srcRect l="8139" t="34119" r="6717" b="28004"/>
          <a:stretch/>
        </p:blipFill>
        <p:spPr bwMode="auto">
          <a:xfrm>
            <a:off x="4175956" y="2060848"/>
            <a:ext cx="4589666" cy="3566870"/>
          </a:xfrm>
          <a:prstGeom prst="rect">
            <a:avLst/>
          </a:prstGeom>
          <a:noFill/>
          <a:extLst>
            <a:ext uri="{909E8E84-426E-40DD-AFC4-6F175D3DCCD1}">
              <a14:hiddenFill xmlns:a14="http://schemas.microsoft.com/office/drawing/2010/main">
                <a:solidFill>
                  <a:srgbClr val="FFFFFF"/>
                </a:solidFill>
              </a14:hiddenFill>
            </a:ext>
          </a:extLst>
        </p:spPr>
      </p:pic>
      <p:sp>
        <p:nvSpPr>
          <p:cNvPr id="6" name="5 Flecha derecha">
            <a:hlinkClick r:id="rId3" action="ppaction://hlinksldjump"/>
          </p:cNvPr>
          <p:cNvSpPr/>
          <p:nvPr/>
        </p:nvSpPr>
        <p:spPr>
          <a:xfrm>
            <a:off x="7829518" y="5958031"/>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
        <p:nvSpPr>
          <p:cNvPr id="8" name="7 Flecha derecha">
            <a:hlinkClick r:id="rId5" action="ppaction://hlinksldjump"/>
          </p:cNvPr>
          <p:cNvSpPr/>
          <p:nvPr/>
        </p:nvSpPr>
        <p:spPr>
          <a:xfrm>
            <a:off x="1907704" y="6221348"/>
            <a:ext cx="936104" cy="6366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EPP</a:t>
            </a:r>
            <a:endParaRPr lang="es-CO" dirty="0"/>
          </a:p>
        </p:txBody>
      </p:sp>
    </p:spTree>
    <p:extLst>
      <p:ext uri="{BB962C8B-B14F-4D97-AF65-F5344CB8AC3E}">
        <p14:creationId xmlns:p14="http://schemas.microsoft.com/office/powerpoint/2010/main" val="148522730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CO" dirty="0" smtClean="0"/>
              <a:t>AURICULARES</a:t>
            </a:r>
            <a:endParaRPr lang="es-CO" dirty="0"/>
          </a:p>
        </p:txBody>
      </p:sp>
      <p:sp>
        <p:nvSpPr>
          <p:cNvPr id="5" name="4 Marcador de contenido"/>
          <p:cNvSpPr>
            <a:spLocks noGrp="1"/>
          </p:cNvSpPr>
          <p:nvPr>
            <p:ph sz="half" idx="1"/>
          </p:nvPr>
        </p:nvSpPr>
        <p:spPr/>
        <p:txBody>
          <a:bodyPr/>
          <a:lstStyle/>
          <a:p>
            <a:pPr marL="0" indent="0">
              <a:buNone/>
            </a:pPr>
            <a:r>
              <a:rPr lang="es-CO" sz="2400" dirty="0" smtClean="0"/>
              <a:t>Auriculares anti ruidos estos auriculares bajan el índice de ruidos en el área de trabajo en casos de trabajos duros y ruidosos deben ser cómodos y diseñados para no afectar el oído</a:t>
            </a:r>
          </a:p>
          <a:p>
            <a:pPr marL="0" indent="0">
              <a:buNone/>
            </a:pPr>
            <a:r>
              <a:rPr lang="es-CO" sz="2400" dirty="0" smtClean="0"/>
              <a:t>Hay nuevas tecnologías de plásticos de moldeo para oídos  oídos las  </a:t>
            </a:r>
          </a:p>
          <a:p>
            <a:pPr marL="0" indent="0">
              <a:buNone/>
            </a:pPr>
            <a:endParaRPr lang="es-CO" dirty="0" smtClean="0"/>
          </a:p>
        </p:txBody>
      </p:sp>
      <p:pic>
        <p:nvPicPr>
          <p:cNvPr id="1027" name="Picture 3" descr="C:\Users\BOGDAFCSB7F\Documents\tapon-antiruido-espuma-17954-65859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5604" y="2214059"/>
            <a:ext cx="3240360" cy="330317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082402" y="2241505"/>
            <a:ext cx="3170195" cy="3243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Flecha derecha">
            <a:hlinkClick r:id="rId4" action="ppaction://hlinksldjump"/>
          </p:cNvPr>
          <p:cNvSpPr/>
          <p:nvPr/>
        </p:nvSpPr>
        <p:spPr>
          <a:xfrm>
            <a:off x="7777912"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5"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
        <p:nvSpPr>
          <p:cNvPr id="8" name="7 Flecha derecha">
            <a:hlinkClick r:id="rId6" action="ppaction://hlinksldjump"/>
          </p:cNvPr>
          <p:cNvSpPr/>
          <p:nvPr/>
        </p:nvSpPr>
        <p:spPr>
          <a:xfrm>
            <a:off x="1907704" y="6221348"/>
            <a:ext cx="936104" cy="6366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EPP</a:t>
            </a:r>
            <a:endParaRPr lang="es-CO" dirty="0"/>
          </a:p>
        </p:txBody>
      </p:sp>
    </p:spTree>
    <p:extLst>
      <p:ext uri="{BB962C8B-B14F-4D97-AF65-F5344CB8AC3E}">
        <p14:creationId xmlns:p14="http://schemas.microsoft.com/office/powerpoint/2010/main" val="1974092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wheel(1)">
                                      <p:cBhvr>
                                        <p:cTn id="12" dur="20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heel(1)">
                                      <p:cBhvr>
                                        <p:cTn id="1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CO" sz="4800" dirty="0"/>
              <a:t>GUANTES </a:t>
            </a:r>
            <a:r>
              <a:rPr lang="es-CO" sz="4800" dirty="0" smtClean="0"/>
              <a:t>AISLANTES</a:t>
            </a:r>
            <a:endParaRPr lang="es-CO" dirty="0"/>
          </a:p>
        </p:txBody>
      </p:sp>
      <p:pic>
        <p:nvPicPr>
          <p:cNvPr id="5" name="Picture 4"/>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8594" y="1844824"/>
            <a:ext cx="4036206"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499992" y="1566822"/>
            <a:ext cx="4104456" cy="408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Flecha derecha">
            <a:hlinkClick r:id="rId4" action="ppaction://hlinksldjump"/>
          </p:cNvPr>
          <p:cNvSpPr/>
          <p:nvPr/>
        </p:nvSpPr>
        <p:spPr>
          <a:xfrm>
            <a:off x="7740352"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5"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
        <p:nvSpPr>
          <p:cNvPr id="9" name="8 Flecha derecha">
            <a:hlinkClick r:id="rId6" action="ppaction://hlinksldjump"/>
          </p:cNvPr>
          <p:cNvSpPr/>
          <p:nvPr/>
        </p:nvSpPr>
        <p:spPr>
          <a:xfrm>
            <a:off x="1907704" y="6221348"/>
            <a:ext cx="936104" cy="6366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EPP</a:t>
            </a:r>
            <a:endParaRPr lang="es-CO" dirty="0"/>
          </a:p>
        </p:txBody>
      </p:sp>
      <p:cxnSp>
        <p:nvCxnSpPr>
          <p:cNvPr id="4" name="3 Conector recto de flecha"/>
          <p:cNvCxnSpPr/>
          <p:nvPr/>
        </p:nvCxnSpPr>
        <p:spPr>
          <a:xfrm>
            <a:off x="5220072" y="6381328"/>
            <a:ext cx="93610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50168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788024" y="2204864"/>
            <a:ext cx="3744416"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55576" y="1268760"/>
            <a:ext cx="3585028"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Flecha derecha">
            <a:hlinkClick r:id="rId4" action="ppaction://hlinksldjump"/>
          </p:cNvPr>
          <p:cNvSpPr/>
          <p:nvPr/>
        </p:nvSpPr>
        <p:spPr>
          <a:xfrm>
            <a:off x="7740352" y="5921303"/>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5"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
        <p:nvSpPr>
          <p:cNvPr id="7" name="6 Flecha derecha">
            <a:hlinkClick r:id="rId6" action="ppaction://hlinksldjump"/>
          </p:cNvPr>
          <p:cNvSpPr/>
          <p:nvPr/>
        </p:nvSpPr>
        <p:spPr>
          <a:xfrm>
            <a:off x="1907704" y="6221348"/>
            <a:ext cx="936104" cy="6366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EPP</a:t>
            </a:r>
            <a:endParaRPr lang="es-CO" dirty="0"/>
          </a:p>
        </p:txBody>
      </p:sp>
      <p:cxnSp>
        <p:nvCxnSpPr>
          <p:cNvPr id="3" name="2 Conector recto de flecha"/>
          <p:cNvCxnSpPr/>
          <p:nvPr/>
        </p:nvCxnSpPr>
        <p:spPr>
          <a:xfrm>
            <a:off x="5220072" y="6381328"/>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823479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16632"/>
            <a:ext cx="8229600" cy="1143000"/>
          </a:xfrm>
        </p:spPr>
        <p:txBody>
          <a:bodyPr>
            <a:normAutofit fontScale="90000"/>
          </a:bodyPr>
          <a:lstStyle/>
          <a:p>
            <a:r>
              <a:rPr lang="es-CO" dirty="0" smtClean="0"/>
              <a:t>Sobreguantes </a:t>
            </a:r>
            <a:r>
              <a:rPr lang="es-CO" dirty="0"/>
              <a:t>de </a:t>
            </a:r>
            <a:r>
              <a:rPr lang="es-CO" dirty="0" smtClean="0"/>
              <a:t>electricista</a:t>
            </a:r>
            <a:br>
              <a:rPr lang="es-CO" dirty="0" smtClean="0"/>
            </a:br>
            <a:endParaRPr lang="es-CO" dirty="0"/>
          </a:p>
        </p:txBody>
      </p:sp>
      <p:sp>
        <p:nvSpPr>
          <p:cNvPr id="3" name="2 Marcador de contenido"/>
          <p:cNvSpPr>
            <a:spLocks noGrp="1"/>
          </p:cNvSpPr>
          <p:nvPr>
            <p:ph sz="half" idx="1"/>
          </p:nvPr>
        </p:nvSpPr>
        <p:spPr/>
        <p:txBody>
          <a:bodyPr>
            <a:normAutofit/>
          </a:bodyPr>
          <a:lstStyle/>
          <a:p>
            <a:pPr marL="36576" indent="0">
              <a:buNone/>
            </a:pPr>
            <a:r>
              <a:rPr lang="es-CO" dirty="0"/>
              <a:t>Son Protección de los guantes aislantes contra </a:t>
            </a:r>
            <a:r>
              <a:rPr lang="es-CO" dirty="0" smtClean="0"/>
              <a:t>las agresiones mecánicas</a:t>
            </a:r>
          </a:p>
          <a:p>
            <a:pPr marL="36576" indent="0">
              <a:buNone/>
            </a:pPr>
            <a:r>
              <a:rPr lang="es-CO" dirty="0"/>
              <a:t>Estos guantes mejoran el uso de los guantes aislantes.</a:t>
            </a:r>
          </a:p>
          <a:p>
            <a:pPr marL="36576" indent="0">
              <a:buNone/>
            </a:pPr>
            <a:r>
              <a:rPr lang="es-CO" dirty="0"/>
              <a:t>Aportan un mejor agarre e higiene y </a:t>
            </a:r>
            <a:r>
              <a:rPr lang="es-CO" dirty="0" smtClean="0"/>
              <a:t>un mayor </a:t>
            </a:r>
            <a:r>
              <a:rPr lang="es-CO" dirty="0"/>
              <a:t>confort</a:t>
            </a:r>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99992" y="1196752"/>
            <a:ext cx="4480983"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Flecha derecha">
            <a:hlinkClick r:id="rId3" action="ppaction://hlinksldjump"/>
          </p:cNvPr>
          <p:cNvSpPr/>
          <p:nvPr/>
        </p:nvSpPr>
        <p:spPr>
          <a:xfrm>
            <a:off x="8028384"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
        <p:nvSpPr>
          <p:cNvPr id="7" name="6 Flecha derecha">
            <a:hlinkClick r:id="rId5" action="ppaction://hlinksldjump"/>
          </p:cNvPr>
          <p:cNvSpPr/>
          <p:nvPr/>
        </p:nvSpPr>
        <p:spPr>
          <a:xfrm>
            <a:off x="1907704" y="6221348"/>
            <a:ext cx="936104" cy="6366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EPP</a:t>
            </a:r>
            <a:endParaRPr lang="es-CO" dirty="0"/>
          </a:p>
        </p:txBody>
      </p:sp>
    </p:spTree>
    <p:extLst>
      <p:ext uri="{BB962C8B-B14F-4D97-AF65-F5344CB8AC3E}">
        <p14:creationId xmlns:p14="http://schemas.microsoft.com/office/powerpoint/2010/main" val="393391134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BOTAS DIELECTRICAS</a:t>
            </a:r>
            <a:endParaRPr lang="es-CO" dirty="0"/>
          </a:p>
        </p:txBody>
      </p:sp>
      <p:pic>
        <p:nvPicPr>
          <p:cNvPr id="5" name="Picture 3" descr="C:\Users\darwin\Downloads\caterpilar.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51520" y="1484784"/>
            <a:ext cx="4211960" cy="45365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darwin\Downloads\ruevas de botas.p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932040" y="1484785"/>
            <a:ext cx="3942172" cy="2232248"/>
          </a:xfrm>
          <a:prstGeom prst="rect">
            <a:avLst/>
          </a:prstGeom>
          <a:noFill/>
          <a:extLst>
            <a:ext uri="{909E8E84-426E-40DD-AFC4-6F175D3DCCD1}">
              <a14:hiddenFill xmlns:a14="http://schemas.microsoft.com/office/drawing/2010/main">
                <a:solidFill>
                  <a:srgbClr val="FFFFFF"/>
                </a:solidFill>
              </a14:hiddenFill>
            </a:ext>
          </a:extLst>
        </p:spPr>
      </p:pic>
      <p:sp>
        <p:nvSpPr>
          <p:cNvPr id="3" name="2 Rectángulo"/>
          <p:cNvSpPr/>
          <p:nvPr/>
        </p:nvSpPr>
        <p:spPr>
          <a:xfrm>
            <a:off x="4515193" y="4233862"/>
            <a:ext cx="4572000" cy="923330"/>
          </a:xfrm>
          <a:prstGeom prst="rect">
            <a:avLst/>
          </a:prstGeom>
        </p:spPr>
        <p:txBody>
          <a:bodyPr>
            <a:spAutoFit/>
          </a:bodyPr>
          <a:lstStyle/>
          <a:p>
            <a:r>
              <a:rPr lang="es-CO" dirty="0" smtClean="0"/>
              <a:t>son </a:t>
            </a:r>
            <a:r>
              <a:rPr lang="es-CO" dirty="0"/>
              <a:t>calzados destinados a proteger al usuario en </a:t>
            </a:r>
            <a:r>
              <a:rPr lang="es-CO" dirty="0" smtClean="0"/>
              <a:t>trabajos eléctricos,  </a:t>
            </a:r>
            <a:r>
              <a:rPr lang="es-CO" dirty="0"/>
              <a:t>deberán presentar una gran </a:t>
            </a:r>
            <a:r>
              <a:rPr lang="es-CO" dirty="0" smtClean="0"/>
              <a:t>resistencia eléctrica</a:t>
            </a:r>
            <a:endParaRPr lang="es-CO" dirty="0"/>
          </a:p>
        </p:txBody>
      </p:sp>
      <p:sp>
        <p:nvSpPr>
          <p:cNvPr id="4" name="3 Rectángulo"/>
          <p:cNvSpPr/>
          <p:nvPr/>
        </p:nvSpPr>
        <p:spPr>
          <a:xfrm>
            <a:off x="4572001" y="5155530"/>
            <a:ext cx="4320480" cy="923330"/>
          </a:xfrm>
          <a:prstGeom prst="rect">
            <a:avLst/>
          </a:prstGeom>
        </p:spPr>
        <p:txBody>
          <a:bodyPr wrap="square">
            <a:spAutoFit/>
          </a:bodyPr>
          <a:lstStyle/>
          <a:p>
            <a:r>
              <a:rPr lang="es-CO" dirty="0" smtClean="0"/>
              <a:t>para evitar </a:t>
            </a:r>
            <a:r>
              <a:rPr lang="es-CO" dirty="0"/>
              <a:t>que la corriente circule a través del cuerpo </a:t>
            </a:r>
            <a:r>
              <a:rPr lang="es-CO" dirty="0" smtClean="0"/>
              <a:t>humano y para evitar golpes fuertes en los pies </a:t>
            </a:r>
            <a:endParaRPr lang="es-CO" dirty="0"/>
          </a:p>
        </p:txBody>
      </p:sp>
      <p:sp>
        <p:nvSpPr>
          <p:cNvPr id="8" name="7 Flecha derecha">
            <a:hlinkClick r:id="rId4" action="ppaction://hlinksldjump"/>
          </p:cNvPr>
          <p:cNvSpPr/>
          <p:nvPr/>
        </p:nvSpPr>
        <p:spPr>
          <a:xfrm>
            <a:off x="7668344" y="607886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9" name="8 Flecha derecha">
            <a:hlinkClick r:id="rId5"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
        <p:nvSpPr>
          <p:cNvPr id="10" name="9 Flecha derecha">
            <a:hlinkClick r:id="rId6" action="ppaction://hlinksldjump"/>
          </p:cNvPr>
          <p:cNvSpPr/>
          <p:nvPr/>
        </p:nvSpPr>
        <p:spPr>
          <a:xfrm>
            <a:off x="1907704" y="6221348"/>
            <a:ext cx="936104" cy="6366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EPP</a:t>
            </a:r>
            <a:endParaRPr lang="es-CO" dirty="0"/>
          </a:p>
        </p:txBody>
      </p:sp>
    </p:spTree>
    <p:extLst>
      <p:ext uri="{BB962C8B-B14F-4D97-AF65-F5344CB8AC3E}">
        <p14:creationId xmlns:p14="http://schemas.microsoft.com/office/powerpoint/2010/main" val="154671854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a:t>Alfombras aislantes</a:t>
            </a:r>
          </a:p>
        </p:txBody>
      </p:sp>
      <p:sp>
        <p:nvSpPr>
          <p:cNvPr id="3" name="2 Marcador de contenido"/>
          <p:cNvSpPr>
            <a:spLocks noGrp="1"/>
          </p:cNvSpPr>
          <p:nvPr>
            <p:ph sz="half" idx="1"/>
          </p:nvPr>
        </p:nvSpPr>
        <p:spPr>
          <a:xfrm>
            <a:off x="356456" y="1444460"/>
            <a:ext cx="4038600" cy="5040560"/>
          </a:xfrm>
        </p:spPr>
        <p:txBody>
          <a:bodyPr>
            <a:normAutofit fontScale="85000" lnSpcReduction="10000"/>
          </a:bodyPr>
          <a:lstStyle/>
          <a:p>
            <a:pPr marL="0" indent="0">
              <a:buNone/>
            </a:pPr>
            <a:r>
              <a:rPr lang="es-CO" dirty="0" smtClean="0"/>
              <a:t>Consisten </a:t>
            </a:r>
            <a:r>
              <a:rPr lang="es-CO" dirty="0"/>
              <a:t>en una alfombrilla de material aislante, </a:t>
            </a:r>
            <a:r>
              <a:rPr lang="es-CO" dirty="0" smtClean="0"/>
              <a:t>generalmente caucho </a:t>
            </a:r>
            <a:r>
              <a:rPr lang="es-CO" dirty="0"/>
              <a:t>y en algunas ocasiones goma sintética, sobre la que se coloca el trabajador </a:t>
            </a:r>
            <a:r>
              <a:rPr lang="es-CO" dirty="0" smtClean="0"/>
              <a:t>para incrementar </a:t>
            </a:r>
            <a:r>
              <a:rPr lang="es-CO" dirty="0"/>
              <a:t>significativamente </a:t>
            </a:r>
            <a:r>
              <a:rPr lang="es-CO" dirty="0" smtClean="0"/>
              <a:t>la resistencia </a:t>
            </a:r>
            <a:r>
              <a:rPr lang="es-CO" dirty="0"/>
              <a:t>al paso de la corriente. evitan que los trabajadores se deriven a tierra y proporcionan </a:t>
            </a:r>
            <a:r>
              <a:rPr lang="es-CO" dirty="0" smtClean="0"/>
              <a:t>seguridad </a:t>
            </a:r>
            <a:r>
              <a:rPr lang="es-CO" dirty="0"/>
              <a:t>en caso de descarga eléctrica.</a:t>
            </a:r>
          </a:p>
          <a:p>
            <a:pPr marL="0" indent="0">
              <a:buNone/>
            </a:pPr>
            <a:r>
              <a:rPr lang="es-CO" dirty="0" smtClean="0"/>
              <a:t>Para </a:t>
            </a:r>
            <a:r>
              <a:rPr lang="es-CO" dirty="0"/>
              <a:t>obtener un resultado óptimo conviene cambiarlas cada 12 meses</a:t>
            </a:r>
          </a:p>
        </p:txBody>
      </p:sp>
      <p:pic>
        <p:nvPicPr>
          <p:cNvPr id="205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16016" y="1628800"/>
            <a:ext cx="3960440"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Flecha derecha">
            <a:hlinkClick r:id="rId3" action="ppaction://hlinksldjump"/>
          </p:cNvPr>
          <p:cNvSpPr/>
          <p:nvPr/>
        </p:nvSpPr>
        <p:spPr>
          <a:xfrm>
            <a:off x="8204889"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
        <p:nvSpPr>
          <p:cNvPr id="7" name="6 Flecha derecha">
            <a:hlinkClick r:id="rId5" action="ppaction://hlinksldjump"/>
          </p:cNvPr>
          <p:cNvSpPr/>
          <p:nvPr/>
        </p:nvSpPr>
        <p:spPr>
          <a:xfrm>
            <a:off x="1907704" y="6221348"/>
            <a:ext cx="936104" cy="6366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EPP</a:t>
            </a:r>
            <a:endParaRPr lang="es-CO" dirty="0"/>
          </a:p>
        </p:txBody>
      </p:sp>
    </p:spTree>
    <p:extLst>
      <p:ext uri="{BB962C8B-B14F-4D97-AF65-F5344CB8AC3E}">
        <p14:creationId xmlns:p14="http://schemas.microsoft.com/office/powerpoint/2010/main" val="96759510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980728"/>
          </a:xfrm>
        </p:spPr>
        <p:txBody>
          <a:bodyPr/>
          <a:lstStyle/>
          <a:p>
            <a:r>
              <a:rPr lang="es-CO" dirty="0"/>
              <a:t>Banquetas aislantes</a:t>
            </a:r>
          </a:p>
        </p:txBody>
      </p:sp>
      <p:sp>
        <p:nvSpPr>
          <p:cNvPr id="3" name="2 Marcador de contenido"/>
          <p:cNvSpPr>
            <a:spLocks noGrp="1"/>
          </p:cNvSpPr>
          <p:nvPr>
            <p:ph sz="half" idx="1"/>
          </p:nvPr>
        </p:nvSpPr>
        <p:spPr>
          <a:xfrm>
            <a:off x="467544" y="1124744"/>
            <a:ext cx="4038600" cy="4752528"/>
          </a:xfrm>
        </p:spPr>
        <p:txBody>
          <a:bodyPr>
            <a:normAutofit fontScale="92500" lnSpcReduction="10000"/>
          </a:bodyPr>
          <a:lstStyle/>
          <a:p>
            <a:pPr marL="36576" indent="0">
              <a:buNone/>
            </a:pPr>
            <a:r>
              <a:rPr lang="es-CO" dirty="0"/>
              <a:t>Al igual que las alfombrillas sirven para proporcionar a </a:t>
            </a:r>
            <a:r>
              <a:rPr lang="es-CO" dirty="0" smtClean="0"/>
              <a:t>los trabajadores </a:t>
            </a:r>
            <a:r>
              <a:rPr lang="es-CO" dirty="0"/>
              <a:t>aislamiento respecto a tierra. Las más modernas se fabrican en material </a:t>
            </a:r>
            <a:r>
              <a:rPr lang="es-CO" dirty="0" err="1" smtClean="0"/>
              <a:t>plástico,pero</a:t>
            </a:r>
            <a:r>
              <a:rPr lang="es-CO" dirty="0" smtClean="0"/>
              <a:t> </a:t>
            </a:r>
            <a:r>
              <a:rPr lang="es-CO" dirty="0"/>
              <a:t>aún existen en uso algunas fabricadas íntegramente en madera o bien consistentes en </a:t>
            </a:r>
            <a:r>
              <a:rPr lang="es-CO" dirty="0" smtClean="0"/>
              <a:t>una plataforma </a:t>
            </a:r>
            <a:r>
              <a:rPr lang="es-CO" dirty="0"/>
              <a:t>de madera apoyada en madera sobre patas de material </a:t>
            </a:r>
            <a:r>
              <a:rPr lang="es-CO" dirty="0" smtClean="0"/>
              <a:t>cerámica</a:t>
            </a:r>
            <a:endParaRPr lang="es-CO" dirty="0"/>
          </a:p>
        </p:txBody>
      </p:sp>
      <p:pic>
        <p:nvPicPr>
          <p:cNvPr id="3075" name="Picture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124744"/>
            <a:ext cx="4176464"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5082" y="5013176"/>
            <a:ext cx="4245390"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Flecha derecha">
            <a:hlinkClick r:id="rId4" action="ppaction://hlinksldjump"/>
          </p:cNvPr>
          <p:cNvSpPr/>
          <p:nvPr/>
        </p:nvSpPr>
        <p:spPr>
          <a:xfrm>
            <a:off x="7897126"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5"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
        <p:nvSpPr>
          <p:cNvPr id="8" name="7 Flecha derecha">
            <a:hlinkClick r:id="rId6" action="ppaction://hlinksldjump"/>
          </p:cNvPr>
          <p:cNvSpPr/>
          <p:nvPr/>
        </p:nvSpPr>
        <p:spPr>
          <a:xfrm>
            <a:off x="1907704" y="6221348"/>
            <a:ext cx="936104" cy="6366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EPP</a:t>
            </a:r>
            <a:endParaRPr lang="es-CO" dirty="0"/>
          </a:p>
        </p:txBody>
      </p:sp>
    </p:spTree>
    <p:extLst>
      <p:ext uri="{BB962C8B-B14F-4D97-AF65-F5344CB8AC3E}">
        <p14:creationId xmlns:p14="http://schemas.microsoft.com/office/powerpoint/2010/main" val="354749620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8" y="620688"/>
            <a:ext cx="6965245" cy="1202485"/>
          </a:xfrm>
        </p:spPr>
        <p:txBody>
          <a:bodyPr>
            <a:normAutofit fontScale="90000"/>
          </a:bodyPr>
          <a:lstStyle/>
          <a:p>
            <a:r>
              <a:rPr lang="es-CO" dirty="0" smtClean="0"/>
              <a:t>Protección ante arcos eléctricos</a:t>
            </a:r>
            <a:endParaRPr lang="es-CO" dirty="0"/>
          </a:p>
        </p:txBody>
      </p:sp>
      <p:pic>
        <p:nvPicPr>
          <p:cNvPr id="14338"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4788024" y="1988840"/>
            <a:ext cx="3096344" cy="403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Marcador de contenido"/>
          <p:cNvSpPr>
            <a:spLocks noGrp="1"/>
          </p:cNvSpPr>
          <p:nvPr>
            <p:ph sz="half" idx="2"/>
          </p:nvPr>
        </p:nvSpPr>
        <p:spPr>
          <a:xfrm>
            <a:off x="1298448" y="2121407"/>
            <a:ext cx="3417568" cy="3602736"/>
          </a:xfrm>
          <a:prstGeom prst="rect">
            <a:avLst/>
          </a:prstGeom>
        </p:spPr>
        <p:txBody>
          <a:bodyPr>
            <a:normAutofit fontScale="92500" lnSpcReduction="10000"/>
          </a:bodyPr>
          <a:lstStyle/>
          <a:p>
            <a:pPr marL="0" indent="0">
              <a:buNone/>
            </a:pPr>
            <a:r>
              <a:rPr lang="es-CO" dirty="0" smtClean="0"/>
              <a:t>Estos elementos </a:t>
            </a:r>
            <a:r>
              <a:rPr lang="es-CO" dirty="0"/>
              <a:t>también </a:t>
            </a:r>
            <a:r>
              <a:rPr lang="es-CO" dirty="0" smtClean="0"/>
              <a:t>llamados Mono </a:t>
            </a:r>
            <a:r>
              <a:rPr lang="es-CO" dirty="0"/>
              <a:t>de </a:t>
            </a:r>
            <a:r>
              <a:rPr lang="es-CO" dirty="0" smtClean="0"/>
              <a:t>trabajo Arc </a:t>
            </a:r>
            <a:r>
              <a:rPr lang="es-CO" dirty="0"/>
              <a:t>Flash </a:t>
            </a:r>
            <a:r>
              <a:rPr lang="es-CO" dirty="0" smtClean="0"/>
              <a:t>o anti arco eléctrico en español </a:t>
            </a:r>
          </a:p>
          <a:p>
            <a:pPr marL="0" indent="0">
              <a:buNone/>
            </a:pPr>
            <a:r>
              <a:rPr lang="es-CO" dirty="0" smtClean="0"/>
              <a:t>Estos quipos son totalmente aislantes la persona debe estar completamente aislada de pies a cabeza  </a:t>
            </a:r>
            <a:endParaRPr lang="es-CO" dirty="0"/>
          </a:p>
        </p:txBody>
      </p:sp>
      <p:sp>
        <p:nvSpPr>
          <p:cNvPr id="7" name="6 Flecha derecha">
            <a:hlinkClick r:id="rId4" action="ppaction://hlinksldjump"/>
          </p:cNvPr>
          <p:cNvSpPr/>
          <p:nvPr/>
        </p:nvSpPr>
        <p:spPr>
          <a:xfrm>
            <a:off x="7812360" y="5905537"/>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
        <p:nvSpPr>
          <p:cNvPr id="8" name="7 Flecha derecha">
            <a:hlinkClick r:id="rId6" action="ppaction://hlinksldjump"/>
          </p:cNvPr>
          <p:cNvSpPr/>
          <p:nvPr/>
        </p:nvSpPr>
        <p:spPr>
          <a:xfrm>
            <a:off x="1907704" y="6221348"/>
            <a:ext cx="936104" cy="6366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EPP</a:t>
            </a:r>
            <a:endParaRPr lang="es-CO" dirty="0"/>
          </a:p>
        </p:txBody>
      </p:sp>
    </p:spTree>
    <p:extLst>
      <p:ext uri="{BB962C8B-B14F-4D97-AF65-F5344CB8AC3E}">
        <p14:creationId xmlns:p14="http://schemas.microsoft.com/office/powerpoint/2010/main" val="240293843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Arnés dieléctrico</a:t>
            </a:r>
            <a:br>
              <a:rPr lang="es-CO" dirty="0" smtClean="0"/>
            </a:br>
            <a:endParaRPr lang="es-CO" dirty="0"/>
          </a:p>
        </p:txBody>
      </p:sp>
      <p:sp>
        <p:nvSpPr>
          <p:cNvPr id="3" name="2 Marcador de contenido"/>
          <p:cNvSpPr>
            <a:spLocks noGrp="1"/>
          </p:cNvSpPr>
          <p:nvPr>
            <p:ph sz="half" idx="1"/>
          </p:nvPr>
        </p:nvSpPr>
        <p:spPr/>
        <p:txBody>
          <a:bodyPr>
            <a:normAutofit fontScale="85000" lnSpcReduction="10000"/>
          </a:bodyPr>
          <a:lstStyle/>
          <a:p>
            <a:r>
              <a:rPr lang="es-CO" dirty="0"/>
              <a:t>Dispositivo a base de bandas o correas que se colocan alrededor del </a:t>
            </a:r>
            <a:r>
              <a:rPr lang="es-CO" dirty="0" smtClean="0"/>
              <a:t>cuerpo entre </a:t>
            </a:r>
            <a:r>
              <a:rPr lang="es-CO" dirty="0"/>
              <a:t>el tórax, hombros y piernas. La formación del arnés permite distribuir la fuerza de carga en todo el </a:t>
            </a:r>
            <a:r>
              <a:rPr lang="es-CO" dirty="0" smtClean="0"/>
              <a:t>cuerpo utilizados para trabajos de alturas mayores a 150 cm</a:t>
            </a:r>
          </a:p>
          <a:p>
            <a:r>
              <a:rPr lang="es-CO" dirty="0" smtClean="0"/>
              <a:t>Al ser dieléctrico no debe tener ninguna parte conductora </a:t>
            </a:r>
            <a:endParaRPr lang="es-CO" dirty="0"/>
          </a:p>
        </p:txBody>
      </p:sp>
      <p:pic>
        <p:nvPicPr>
          <p:cNvPr id="2050" name="Picture 2" descr="C:\Users\darwin\Downloads\arnes_multiproposito_dielectric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4640" y="1412776"/>
            <a:ext cx="3967088" cy="4464496"/>
          </a:xfrm>
          <a:prstGeom prst="rect">
            <a:avLst/>
          </a:prstGeom>
          <a:noFill/>
          <a:extLst>
            <a:ext uri="{909E8E84-426E-40DD-AFC4-6F175D3DCCD1}">
              <a14:hiddenFill xmlns:a14="http://schemas.microsoft.com/office/drawing/2010/main">
                <a:solidFill>
                  <a:srgbClr val="FFFFFF"/>
                </a:solidFill>
              </a14:hiddenFill>
            </a:ext>
          </a:extLst>
        </p:spPr>
      </p:pic>
      <p:sp>
        <p:nvSpPr>
          <p:cNvPr id="6" name="5 Flecha derecha">
            <a:hlinkClick r:id="rId3" action="ppaction://hlinksldjump"/>
          </p:cNvPr>
          <p:cNvSpPr/>
          <p:nvPr/>
        </p:nvSpPr>
        <p:spPr>
          <a:xfrm>
            <a:off x="7743676" y="58897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
        <p:nvSpPr>
          <p:cNvPr id="8" name="7 Flecha derecha">
            <a:hlinkClick r:id="rId5" action="ppaction://hlinksldjump"/>
          </p:cNvPr>
          <p:cNvSpPr/>
          <p:nvPr/>
        </p:nvSpPr>
        <p:spPr>
          <a:xfrm>
            <a:off x="1907704" y="6221348"/>
            <a:ext cx="936104" cy="6366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EPP</a:t>
            </a:r>
            <a:endParaRPr lang="es-CO" dirty="0"/>
          </a:p>
        </p:txBody>
      </p:sp>
    </p:spTree>
    <p:extLst>
      <p:ext uri="{BB962C8B-B14F-4D97-AF65-F5344CB8AC3E}">
        <p14:creationId xmlns:p14="http://schemas.microsoft.com/office/powerpoint/2010/main" val="347372225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03048" y="25802"/>
            <a:ext cx="8229600" cy="1143000"/>
          </a:xfrm>
        </p:spPr>
        <p:txBody>
          <a:bodyPr/>
          <a:lstStyle/>
          <a:p>
            <a:r>
              <a:rPr lang="es-CO" dirty="0" smtClean="0"/>
              <a:t>Herramientas aislantes </a:t>
            </a:r>
            <a:endParaRPr lang="es-CO" dirty="0"/>
          </a:p>
        </p:txBody>
      </p:sp>
      <p:sp>
        <p:nvSpPr>
          <p:cNvPr id="3" name="2 Marcador de contenido"/>
          <p:cNvSpPr>
            <a:spLocks noGrp="1"/>
          </p:cNvSpPr>
          <p:nvPr>
            <p:ph sz="half" idx="2"/>
          </p:nvPr>
        </p:nvSpPr>
        <p:spPr>
          <a:xfrm>
            <a:off x="539552" y="1527366"/>
            <a:ext cx="3240360" cy="4500500"/>
          </a:xfrm>
          <a:prstGeom prst="rect">
            <a:avLst/>
          </a:prstGeom>
        </p:spPr>
        <p:txBody>
          <a:bodyPr>
            <a:normAutofit fontScale="77500" lnSpcReduction="20000"/>
          </a:bodyPr>
          <a:lstStyle/>
          <a:p>
            <a:r>
              <a:rPr lang="es-CO" dirty="0" smtClean="0"/>
              <a:t>Las herramientas de </a:t>
            </a:r>
            <a:r>
              <a:rPr lang="es-CO" dirty="0"/>
              <a:t>n</a:t>
            </a:r>
            <a:r>
              <a:rPr lang="es-CO" dirty="0" smtClean="0"/>
              <a:t>osotros como electricistas debe es primordial para trabajar seguros ya que la herramienta con aislante nos protegerá de las descargas eléctricas todo debe ser aislante como las epp procurar que sea lo ultimo en tecnología aislante y que no sean tan pesadas para tener mayor movilidad  </a:t>
            </a:r>
            <a:endParaRPr lang="es-CO" dirty="0"/>
          </a:p>
        </p:txBody>
      </p:sp>
      <p:pic>
        <p:nvPicPr>
          <p:cNvPr id="2059" name="Picture 11" descr="C:\Users\darwin\Downloads\KIT-9899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0021" y="1268760"/>
            <a:ext cx="3312368" cy="4772025"/>
          </a:xfrm>
          <a:prstGeom prst="rect">
            <a:avLst/>
          </a:prstGeom>
          <a:noFill/>
          <a:extLst>
            <a:ext uri="{909E8E84-426E-40DD-AFC4-6F175D3DCCD1}">
              <a14:hiddenFill xmlns:a14="http://schemas.microsoft.com/office/drawing/2010/main">
                <a:solidFill>
                  <a:srgbClr val="FFFFFF"/>
                </a:solidFill>
              </a14:hiddenFill>
            </a:ext>
          </a:extLst>
        </p:spPr>
      </p:pic>
      <p:sp>
        <p:nvSpPr>
          <p:cNvPr id="7" name="6 Flecha derecha">
            <a:hlinkClick r:id="rId3" action="ppaction://hlinksldjump"/>
          </p:cNvPr>
          <p:cNvSpPr/>
          <p:nvPr/>
        </p:nvSpPr>
        <p:spPr>
          <a:xfrm>
            <a:off x="7884368" y="6040785"/>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Tree>
    <p:extLst>
      <p:ext uri="{BB962C8B-B14F-4D97-AF65-F5344CB8AC3E}">
        <p14:creationId xmlns:p14="http://schemas.microsoft.com/office/powerpoint/2010/main" val="102148289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a:t>Pértigas aislantes</a:t>
            </a:r>
          </a:p>
        </p:txBody>
      </p:sp>
      <p:sp>
        <p:nvSpPr>
          <p:cNvPr id="3" name="2 Marcador de contenido"/>
          <p:cNvSpPr>
            <a:spLocks noGrp="1"/>
          </p:cNvSpPr>
          <p:nvPr>
            <p:ph sz="half" idx="1"/>
          </p:nvPr>
        </p:nvSpPr>
        <p:spPr/>
        <p:txBody>
          <a:bodyPr>
            <a:normAutofit fontScale="62500" lnSpcReduction="20000"/>
          </a:bodyPr>
          <a:lstStyle/>
          <a:p>
            <a:r>
              <a:rPr lang="es-CO" dirty="0"/>
              <a:t>Estos equipos están diseñados para permitir al trabajador efectuar </a:t>
            </a:r>
            <a:r>
              <a:rPr lang="es-CO" dirty="0" smtClean="0"/>
              <a:t>su tarea </a:t>
            </a:r>
            <a:r>
              <a:rPr lang="es-CO" dirty="0"/>
              <a:t>sin tener que aproximarse o entrar en contacto con las partes activas de la instalación.</a:t>
            </a:r>
          </a:p>
          <a:p>
            <a:r>
              <a:rPr lang="es-CO" dirty="0"/>
              <a:t>Además de aumentar la resistencia de contacto y dificultar el paso de corriente eléctrica,</a:t>
            </a:r>
          </a:p>
          <a:p>
            <a:r>
              <a:rPr lang="es-CO" dirty="0"/>
              <a:t>mediante sus dimensiones ayudan a mantener una distancia adecuada para evitar los </a:t>
            </a:r>
            <a:r>
              <a:rPr lang="es-CO" dirty="0" smtClean="0"/>
              <a:t>arcos eléctricos</a:t>
            </a:r>
            <a:r>
              <a:rPr lang="es-CO" dirty="0"/>
              <a:t>. Suelen ser extensibles y estar dotadas de una empuñadura, o, en su defecto de </a:t>
            </a:r>
            <a:r>
              <a:rPr lang="es-CO" dirty="0" smtClean="0"/>
              <a:t>unas marcas </a:t>
            </a:r>
            <a:r>
              <a:rPr lang="es-CO" dirty="0"/>
              <a:t>que indican a partir de donde no debemos colocar nunca nuestras manos</a:t>
            </a:r>
          </a:p>
        </p:txBody>
      </p:sp>
      <p:pic>
        <p:nvPicPr>
          <p:cNvPr id="1027" name="Picture 3" descr="C:\Users\darwin\Downloads\pertiga-telescopica-239013z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1218" y="1281436"/>
            <a:ext cx="3807246" cy="51125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961789" y="1281436"/>
            <a:ext cx="2520280"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900625" y="1281436"/>
            <a:ext cx="3888432"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9443" y="1281436"/>
            <a:ext cx="3988478"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Flecha derecha">
            <a:hlinkClick r:id="rId5" action="ppaction://hlinksldjump"/>
          </p:cNvPr>
          <p:cNvSpPr/>
          <p:nvPr/>
        </p:nvSpPr>
        <p:spPr>
          <a:xfrm>
            <a:off x="3491880"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9" name="8 Flecha derecha">
            <a:hlinkClick r:id="rId6" action="ppaction://hlinksldjump"/>
          </p:cNvPr>
          <p:cNvSpPr/>
          <p:nvPr/>
        </p:nvSpPr>
        <p:spPr>
          <a:xfrm>
            <a:off x="2123728" y="6150418"/>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Tree>
    <p:extLst>
      <p:ext uri="{BB962C8B-B14F-4D97-AF65-F5344CB8AC3E}">
        <p14:creationId xmlns:p14="http://schemas.microsoft.com/office/powerpoint/2010/main" val="1293113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nodeType="clickEffect">
                                  <p:stCondLst>
                                    <p:cond delay="0"/>
                                  </p:stCondLst>
                                  <p:childTnLst>
                                    <p:animEffect transition="out" filter="wheel(1)">
                                      <p:cBhvr>
                                        <p:cTn id="6" dur="2000"/>
                                        <p:tgtEl>
                                          <p:spTgt spid="1028"/>
                                        </p:tgtEl>
                                      </p:cBhvr>
                                    </p:animEffect>
                                    <p:set>
                                      <p:cBhvr>
                                        <p:cTn id="7" dur="1" fill="hold">
                                          <p:stCondLst>
                                            <p:cond delay="1999"/>
                                          </p:stCondLst>
                                        </p:cTn>
                                        <p:tgtEl>
                                          <p:spTgt spid="10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t>Primeros auxilios</a:t>
            </a:r>
            <a:endParaRPr lang="es-CO" dirty="0"/>
          </a:p>
        </p:txBody>
      </p:sp>
      <p:sp>
        <p:nvSpPr>
          <p:cNvPr id="3" name="2 Marcador de contenido"/>
          <p:cNvSpPr>
            <a:spLocks noGrp="1"/>
          </p:cNvSpPr>
          <p:nvPr>
            <p:ph idx="1"/>
          </p:nvPr>
        </p:nvSpPr>
        <p:spPr>
          <a:xfrm>
            <a:off x="1475656" y="2204864"/>
            <a:ext cx="6196405" cy="1368153"/>
          </a:xfrm>
        </p:spPr>
        <p:txBody>
          <a:bodyPr>
            <a:normAutofit fontScale="85000" lnSpcReduction="20000"/>
          </a:bodyPr>
          <a:lstStyle/>
          <a:p>
            <a:pPr marL="0" indent="0" algn="ctr">
              <a:buNone/>
            </a:pPr>
            <a:r>
              <a:rPr lang="es-CO" dirty="0"/>
              <a:t>EN ESTE INFORME VAMOS A ENCONTRAR LA INFORMACIÓN BÁSICA DE PRIMEROS AUXILIOS EN ACCIDENTES ELÉCTRICOS</a:t>
            </a:r>
          </a:p>
        </p:txBody>
      </p:sp>
      <p:pic>
        <p:nvPicPr>
          <p:cNvPr id="7170" name="Picture 2" descr="C:\Users\darwin\Downloads\images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352" y="3717032"/>
            <a:ext cx="6120680" cy="2304256"/>
          </a:xfrm>
          <a:prstGeom prst="rect">
            <a:avLst/>
          </a:prstGeom>
          <a:noFill/>
          <a:extLst>
            <a:ext uri="{909E8E84-426E-40DD-AFC4-6F175D3DCCD1}">
              <a14:hiddenFill xmlns:a14="http://schemas.microsoft.com/office/drawing/2010/main">
                <a:solidFill>
                  <a:srgbClr val="FFFFFF"/>
                </a:solidFill>
              </a14:hiddenFill>
            </a:ext>
          </a:extLst>
        </p:spPr>
      </p:pic>
      <p:sp>
        <p:nvSpPr>
          <p:cNvPr id="6" name="5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cxnSp>
        <p:nvCxnSpPr>
          <p:cNvPr id="8" name="7 Conector recto de flecha"/>
          <p:cNvCxnSpPr/>
          <p:nvPr/>
        </p:nvCxnSpPr>
        <p:spPr>
          <a:xfrm>
            <a:off x="5148064" y="6548938"/>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149004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5023" y="817583"/>
            <a:ext cx="6965245" cy="955234"/>
          </a:xfrm>
        </p:spPr>
        <p:txBody>
          <a:bodyPr/>
          <a:lstStyle/>
          <a:p>
            <a:r>
              <a:rPr lang="es-CO" dirty="0" smtClean="0"/>
              <a:t>Tengamos en cuenta </a:t>
            </a:r>
            <a:endParaRPr lang="es-CO" dirty="0"/>
          </a:p>
        </p:txBody>
      </p:sp>
      <p:sp>
        <p:nvSpPr>
          <p:cNvPr id="3" name="2 Marcador de contenido"/>
          <p:cNvSpPr>
            <a:spLocks noGrp="1"/>
          </p:cNvSpPr>
          <p:nvPr>
            <p:ph idx="1"/>
          </p:nvPr>
        </p:nvSpPr>
        <p:spPr>
          <a:xfrm>
            <a:off x="1187624" y="1844824"/>
            <a:ext cx="3312368" cy="4032448"/>
          </a:xfrm>
        </p:spPr>
        <p:txBody>
          <a:bodyPr>
            <a:normAutofit fontScale="70000" lnSpcReduction="20000"/>
          </a:bodyPr>
          <a:lstStyle/>
          <a:p>
            <a:pPr marL="0" indent="0">
              <a:buNone/>
            </a:pPr>
            <a:r>
              <a:rPr lang="es-CO" dirty="0"/>
              <a:t>Si alguno de nuestros compañeros sufre algún accidente es de suma importancia que le sean prestados los primeros auxilios con prontitud. Antes de realizar cualquier acción, acuda al personal de seguridad responsable o a personas que puedan asistirlo.</a:t>
            </a:r>
          </a:p>
          <a:p>
            <a:pPr marL="0" indent="0">
              <a:buNone/>
            </a:pPr>
            <a:r>
              <a:rPr lang="es-CO" dirty="0"/>
              <a:t>Es muy importante contar con equipos de comunicación confiables</a:t>
            </a:r>
          </a:p>
          <a:p>
            <a:endParaRPr lang="es-CO" dirty="0"/>
          </a:p>
        </p:txBody>
      </p:sp>
      <p:pic>
        <p:nvPicPr>
          <p:cNvPr id="8194" name="Picture 2" descr="C:\Users\darwin\Downloads\radi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844824"/>
            <a:ext cx="3079229" cy="3456384"/>
          </a:xfrm>
          <a:prstGeom prst="rect">
            <a:avLst/>
          </a:prstGeom>
          <a:noFill/>
          <a:extLst>
            <a:ext uri="{909E8E84-426E-40DD-AFC4-6F175D3DCCD1}">
              <a14:hiddenFill xmlns:a14="http://schemas.microsoft.com/office/drawing/2010/main">
                <a:solidFill>
                  <a:srgbClr val="FFFFFF"/>
                </a:solidFill>
              </a14:hiddenFill>
            </a:ext>
          </a:extLst>
        </p:spPr>
      </p:pic>
      <p:sp>
        <p:nvSpPr>
          <p:cNvPr id="5" name="4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cxnSp>
        <p:nvCxnSpPr>
          <p:cNvPr id="7" name="6 Conector recto de flecha"/>
          <p:cNvCxnSpPr/>
          <p:nvPr/>
        </p:nvCxnSpPr>
        <p:spPr>
          <a:xfrm>
            <a:off x="5148064" y="6548938"/>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082587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9" y="836712"/>
            <a:ext cx="3600399" cy="5112568"/>
          </a:xfrm>
        </p:spPr>
        <p:txBody>
          <a:bodyPr>
            <a:normAutofit fontScale="77500" lnSpcReduction="20000"/>
          </a:bodyPr>
          <a:lstStyle/>
          <a:p>
            <a:pPr marL="0" indent="0">
              <a:buNone/>
            </a:pPr>
            <a:r>
              <a:rPr lang="es-CO" dirty="0" smtClean="0"/>
              <a:t>              EN </a:t>
            </a:r>
            <a:r>
              <a:rPr lang="es-CO" dirty="0"/>
              <a:t>EL LUGAR </a:t>
            </a:r>
            <a:r>
              <a:rPr lang="es-CO" dirty="0" smtClean="0"/>
              <a:t>EL ACCIDENTE</a:t>
            </a:r>
          </a:p>
          <a:p>
            <a:pPr marL="0" indent="0">
              <a:buNone/>
            </a:pPr>
            <a:r>
              <a:rPr lang="es-CO" dirty="0"/>
              <a:t>• Verifique que su compañero no continúe en</a:t>
            </a:r>
          </a:p>
          <a:p>
            <a:pPr marL="0" indent="0">
              <a:buNone/>
            </a:pPr>
            <a:r>
              <a:rPr lang="es-CO" dirty="0"/>
              <a:t>Contacto eléctrico.</a:t>
            </a:r>
          </a:p>
          <a:p>
            <a:pPr marL="0" indent="0">
              <a:buNone/>
            </a:pPr>
            <a:r>
              <a:rPr lang="es-CO" dirty="0"/>
              <a:t>• Si sospecha contacto eléctrico busque la</a:t>
            </a:r>
          </a:p>
          <a:p>
            <a:pPr marL="0" indent="0">
              <a:buNone/>
            </a:pPr>
            <a:r>
              <a:rPr lang="es-CO" dirty="0"/>
              <a:t>Fuente y suspenda la energía con un elemento</a:t>
            </a:r>
          </a:p>
          <a:p>
            <a:pPr marL="0" indent="0">
              <a:buNone/>
            </a:pPr>
            <a:r>
              <a:rPr lang="es-CO" dirty="0"/>
              <a:t>Aislante.</a:t>
            </a:r>
          </a:p>
          <a:p>
            <a:pPr marL="0" indent="0">
              <a:buNone/>
            </a:pPr>
            <a:r>
              <a:rPr lang="es-CO" dirty="0"/>
              <a:t>• No se exponga a la electricidad sin la protección adecuada</a:t>
            </a:r>
          </a:p>
          <a:p>
            <a:pPr marL="0" indent="0">
              <a:buNone/>
            </a:pPr>
            <a:endParaRPr lang="es-CO" dirty="0"/>
          </a:p>
        </p:txBody>
      </p:sp>
      <p:pic>
        <p:nvPicPr>
          <p:cNvPr id="9218" name="Picture 2" descr="C:\Users\darwin\Downloads\seña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268760"/>
            <a:ext cx="2318126" cy="4176464"/>
          </a:xfrm>
          <a:prstGeom prst="rect">
            <a:avLst/>
          </a:prstGeom>
          <a:noFill/>
          <a:extLst>
            <a:ext uri="{909E8E84-426E-40DD-AFC4-6F175D3DCCD1}">
              <a14:hiddenFill xmlns:a14="http://schemas.microsoft.com/office/drawing/2010/main">
                <a:solidFill>
                  <a:srgbClr val="FFFFFF"/>
                </a:solidFill>
              </a14:hiddenFill>
            </a:ext>
          </a:extLst>
        </p:spPr>
      </p:pic>
      <p:sp>
        <p:nvSpPr>
          <p:cNvPr id="4" name="3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4"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cxnSp>
        <p:nvCxnSpPr>
          <p:cNvPr id="6" name="5 Conector recto de flecha"/>
          <p:cNvCxnSpPr/>
          <p:nvPr/>
        </p:nvCxnSpPr>
        <p:spPr>
          <a:xfrm>
            <a:off x="5148064" y="6548938"/>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176370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27584" y="1052736"/>
            <a:ext cx="3456384" cy="4896544"/>
          </a:xfrm>
        </p:spPr>
        <p:txBody>
          <a:bodyPr>
            <a:normAutofit fontScale="77500" lnSpcReduction="20000"/>
          </a:bodyPr>
          <a:lstStyle/>
          <a:p>
            <a:pPr marL="0" indent="0">
              <a:buNone/>
            </a:pPr>
            <a:r>
              <a:rPr lang="es-CO" dirty="0" smtClean="0"/>
              <a:t>.Cuando </a:t>
            </a:r>
            <a:r>
              <a:rPr lang="es-CO" dirty="0"/>
              <a:t>esté completamente seguro de haber aislado a su compañero del contacto con la electricidad, asegúrese de verificar la presencia de </a:t>
            </a:r>
            <a:endParaRPr lang="es-CO" dirty="0" smtClean="0"/>
          </a:p>
          <a:p>
            <a:pPr marL="0" indent="0">
              <a:buNone/>
            </a:pPr>
            <a:r>
              <a:rPr lang="es-CO" dirty="0" smtClean="0"/>
              <a:t>pulso </a:t>
            </a:r>
            <a:r>
              <a:rPr lang="es-CO" dirty="0"/>
              <a:t>y respiración</a:t>
            </a:r>
            <a:r>
              <a:rPr lang="es-CO" dirty="0" smtClean="0"/>
              <a:t>.</a:t>
            </a:r>
          </a:p>
          <a:p>
            <a:pPr marL="0" indent="0">
              <a:buNone/>
            </a:pPr>
            <a:endParaRPr lang="es-CO" dirty="0" smtClean="0"/>
          </a:p>
          <a:p>
            <a:pPr marL="0" indent="0">
              <a:buNone/>
            </a:pPr>
            <a:r>
              <a:rPr lang="es-CO" dirty="0" smtClean="0"/>
              <a:t>• </a:t>
            </a:r>
            <a:r>
              <a:rPr lang="es-CO" dirty="0"/>
              <a:t>Ausencia de movimiento o </a:t>
            </a:r>
            <a:r>
              <a:rPr lang="es-CO" dirty="0" smtClean="0"/>
              <a:t>respuesta</a:t>
            </a:r>
          </a:p>
          <a:p>
            <a:pPr marL="0" indent="0">
              <a:buNone/>
            </a:pPr>
            <a:r>
              <a:rPr lang="es-CO" dirty="0" smtClean="0"/>
              <a:t>      </a:t>
            </a:r>
            <a:endParaRPr lang="es-CO" dirty="0"/>
          </a:p>
          <a:p>
            <a:pPr marL="0" indent="0">
              <a:buNone/>
            </a:pPr>
            <a:r>
              <a:rPr lang="es-CO" dirty="0"/>
              <a:t>• Ausencia de respiración.</a:t>
            </a:r>
          </a:p>
          <a:p>
            <a:endParaRPr lang="es-CO" dirty="0"/>
          </a:p>
        </p:txBody>
      </p:sp>
      <p:pic>
        <p:nvPicPr>
          <p:cNvPr id="10242" name="Picture 2" descr="C:\Users\darwin\Downloads\images (3).jpg"/>
          <p:cNvPicPr>
            <a:picLocks noChangeAspect="1" noChangeArrowheads="1"/>
          </p:cNvPicPr>
          <p:nvPr/>
        </p:nvPicPr>
        <p:blipFill rotWithShape="1">
          <a:blip r:embed="rId2">
            <a:extLst>
              <a:ext uri="{28A0092B-C50C-407E-A947-70E740481C1C}">
                <a14:useLocalDpi xmlns:a14="http://schemas.microsoft.com/office/drawing/2010/main" val="0"/>
              </a:ext>
            </a:extLst>
          </a:blip>
          <a:srcRect l="30413"/>
          <a:stretch/>
        </p:blipFill>
        <p:spPr bwMode="auto">
          <a:xfrm>
            <a:off x="4716016" y="1196752"/>
            <a:ext cx="3168352" cy="4392488"/>
          </a:xfrm>
          <a:prstGeom prst="rect">
            <a:avLst/>
          </a:prstGeom>
          <a:noFill/>
          <a:extLst>
            <a:ext uri="{909E8E84-426E-40DD-AFC4-6F175D3DCCD1}">
              <a14:hiddenFill xmlns:a14="http://schemas.microsoft.com/office/drawing/2010/main">
                <a:solidFill>
                  <a:srgbClr val="FFFFFF"/>
                </a:solidFill>
              </a14:hiddenFill>
            </a:ext>
          </a:extLst>
        </p:spPr>
      </p:pic>
      <p:sp>
        <p:nvSpPr>
          <p:cNvPr id="4" name="3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4"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cxnSp>
        <p:nvCxnSpPr>
          <p:cNvPr id="6" name="5 Conector recto de flecha"/>
          <p:cNvCxnSpPr/>
          <p:nvPr/>
        </p:nvCxnSpPr>
        <p:spPr>
          <a:xfrm>
            <a:off x="5148064" y="6548938"/>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104478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99592" y="908720"/>
            <a:ext cx="6408712" cy="3024336"/>
          </a:xfrm>
        </p:spPr>
        <p:txBody>
          <a:bodyPr>
            <a:normAutofit fontScale="55000" lnSpcReduction="20000"/>
          </a:bodyPr>
          <a:lstStyle/>
          <a:p>
            <a:pPr marL="0" indent="0">
              <a:buNone/>
            </a:pPr>
            <a:r>
              <a:rPr lang="es-CO" dirty="0" smtClean="0">
                <a:latin typeface="Aharoni" panose="02010803020104030203" pitchFamily="2" charset="-79"/>
                <a:cs typeface="Aharoni" panose="02010803020104030203" pitchFamily="2" charset="-79"/>
              </a:rPr>
              <a:t>Respiración boca a boca</a:t>
            </a:r>
          </a:p>
          <a:p>
            <a:pPr marL="0" indent="0">
              <a:buNone/>
            </a:pPr>
            <a:r>
              <a:rPr lang="es-CO" dirty="0">
                <a:latin typeface="Aharoni" panose="02010803020104030203" pitchFamily="2" charset="-79"/>
                <a:cs typeface="Aharoni" panose="02010803020104030203" pitchFamily="2" charset="-79"/>
              </a:rPr>
              <a:t>Paso 1: </a:t>
            </a:r>
          </a:p>
          <a:p>
            <a:pPr marL="0" indent="0">
              <a:buNone/>
            </a:pPr>
            <a:r>
              <a:rPr lang="es-CO" dirty="0">
                <a:cs typeface="Aharoni" panose="02010803020104030203" pitchFamily="2" charset="-79"/>
              </a:rPr>
              <a:t>Con un dedo saque rápidamente cualquier cosa que esté atorada en la boca o en la garganta, luego hale la lengua hacia </a:t>
            </a:r>
            <a:r>
              <a:rPr lang="es-CO" dirty="0" smtClean="0">
                <a:cs typeface="Aharoni" panose="02010803020104030203" pitchFamily="2" charset="-79"/>
              </a:rPr>
              <a:t>adelante</a:t>
            </a:r>
          </a:p>
          <a:p>
            <a:pPr marL="0" indent="0">
              <a:buNone/>
            </a:pPr>
            <a:r>
              <a:rPr lang="es-CO" dirty="0" smtClean="0">
                <a:cs typeface="Aharoni" panose="02010803020104030203" pitchFamily="2" charset="-79"/>
              </a:rPr>
              <a:t>Si </a:t>
            </a:r>
            <a:r>
              <a:rPr lang="es-CO" dirty="0">
                <a:cs typeface="Aharoni" panose="02010803020104030203" pitchFamily="2" charset="-79"/>
              </a:rPr>
              <a:t>hay moco en la garganta, trate de sacarlo rápidamente</a:t>
            </a:r>
            <a:r>
              <a:rPr lang="es-CO" dirty="0" smtClean="0">
                <a:cs typeface="Aharoni" panose="02010803020104030203" pitchFamily="2" charset="-79"/>
              </a:rPr>
              <a:t>.</a:t>
            </a:r>
          </a:p>
          <a:p>
            <a:pPr marL="0" indent="0">
              <a:buNone/>
            </a:pPr>
            <a:endParaRPr lang="es-CO" dirty="0">
              <a:cs typeface="Aharoni" panose="02010803020104030203" pitchFamily="2" charset="-79"/>
            </a:endParaRPr>
          </a:p>
          <a:p>
            <a:pPr marL="0" indent="0">
              <a:buNone/>
            </a:pPr>
            <a:r>
              <a:rPr lang="es-CO" dirty="0">
                <a:cs typeface="Aharoni" panose="02010803020104030203" pitchFamily="2" charset="-79"/>
              </a:rPr>
              <a:t>Paso 2:</a:t>
            </a:r>
          </a:p>
          <a:p>
            <a:pPr marL="0" indent="0">
              <a:buNone/>
            </a:pPr>
            <a:r>
              <a:rPr lang="es-CO" dirty="0">
                <a:cs typeface="Aharoni" panose="02010803020104030203" pitchFamily="2" charset="-79"/>
              </a:rPr>
              <a:t>Suavemente acueste a su compañero boca arriba. Dóblele la cabeza hacia atrás con cuidado y hale su quijada hacia adelante.</a:t>
            </a:r>
          </a:p>
          <a:p>
            <a:pPr marL="0" indent="0">
              <a:buNone/>
            </a:pPr>
            <a:endParaRPr lang="es-CO" dirty="0">
              <a:cs typeface="Aharoni" panose="02010803020104030203" pitchFamily="2" charset="-79"/>
            </a:endParaRPr>
          </a:p>
        </p:txBody>
      </p:sp>
      <p:sp>
        <p:nvSpPr>
          <p:cNvPr id="4" name="3 Rectángulo"/>
          <p:cNvSpPr/>
          <p:nvPr/>
        </p:nvSpPr>
        <p:spPr>
          <a:xfrm>
            <a:off x="899592" y="3933056"/>
            <a:ext cx="6048672" cy="1938992"/>
          </a:xfrm>
          <a:prstGeom prst="rect">
            <a:avLst/>
          </a:prstGeom>
        </p:spPr>
        <p:txBody>
          <a:bodyPr wrap="square">
            <a:spAutoFit/>
          </a:bodyPr>
          <a:lstStyle/>
          <a:p>
            <a:r>
              <a:rPr lang="es-CO" sz="2000" dirty="0"/>
              <a:t>Paso 3:</a:t>
            </a:r>
          </a:p>
          <a:p>
            <a:r>
              <a:rPr lang="es-CO" sz="2000" dirty="0"/>
              <a:t>Tape la nariz de la víctima con sus dedos,</a:t>
            </a:r>
          </a:p>
          <a:p>
            <a:r>
              <a:rPr lang="es-CO" sz="2000" dirty="0"/>
              <a:t>Ábrale bien la boca y tápela completamente</a:t>
            </a:r>
          </a:p>
          <a:p>
            <a:r>
              <a:rPr lang="es-CO" sz="2000" dirty="0"/>
              <a:t>Con la suya. Sople con fuerza dos veces hasta</a:t>
            </a:r>
          </a:p>
          <a:p>
            <a:r>
              <a:rPr lang="es-CO" sz="2000" dirty="0"/>
              <a:t>Inflar los pulmones, deje que salga el aire y repita el procedimiento cada 5 segundos</a:t>
            </a:r>
          </a:p>
        </p:txBody>
      </p:sp>
      <p:sp>
        <p:nvSpPr>
          <p:cNvPr id="5" name="4 Flecha derecha">
            <a:hlinkClick r:id="rId2"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3"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cxnSp>
        <p:nvCxnSpPr>
          <p:cNvPr id="7" name="6 Conector recto de flecha"/>
          <p:cNvCxnSpPr/>
          <p:nvPr/>
        </p:nvCxnSpPr>
        <p:spPr>
          <a:xfrm>
            <a:off x="5148064" y="6548938"/>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5540869"/>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darwin\Downloads\descarga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764704"/>
            <a:ext cx="4104456" cy="5112567"/>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5652120" y="1196751"/>
            <a:ext cx="2304256" cy="3416320"/>
          </a:xfrm>
          <a:prstGeom prst="rect">
            <a:avLst/>
          </a:prstGeom>
        </p:spPr>
        <p:txBody>
          <a:bodyPr wrap="square">
            <a:spAutoFit/>
          </a:bodyPr>
          <a:lstStyle/>
          <a:p>
            <a:r>
              <a:rPr lang="es-CO" dirty="0"/>
              <a:t>Continúe dándole respiración boca a boca hasta que su compañero pueda respirar solo o hasta que no quede ninguna duda de que haya fallecido. Tenga en cuenta que a veces hay que seguir tratando por más de una hora</a:t>
            </a:r>
          </a:p>
        </p:txBody>
      </p:sp>
      <p:sp>
        <p:nvSpPr>
          <p:cNvPr id="4" name="3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4"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cxnSp>
        <p:nvCxnSpPr>
          <p:cNvPr id="6" name="5 Conector recto de flecha"/>
          <p:cNvCxnSpPr/>
          <p:nvPr/>
        </p:nvCxnSpPr>
        <p:spPr>
          <a:xfrm>
            <a:off x="5148064" y="6548938"/>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110515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09882" y="3262673"/>
            <a:ext cx="6962235" cy="1201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971600" y="692696"/>
            <a:ext cx="4032448" cy="5170646"/>
          </a:xfrm>
          <a:prstGeom prst="rect">
            <a:avLst/>
          </a:prstGeom>
        </p:spPr>
        <p:txBody>
          <a:bodyPr wrap="square">
            <a:spAutoFit/>
          </a:bodyPr>
          <a:lstStyle/>
          <a:p>
            <a:r>
              <a:rPr lang="es-CO" sz="2000" dirty="0"/>
              <a:t>Posterior a la finalización de la ayuda, asee su boca y manos para evitar el riesgo de contagio de algún tipo de enfermedad</a:t>
            </a:r>
            <a:r>
              <a:rPr lang="es-CO" sz="2000" dirty="0" smtClean="0"/>
              <a:t>.</a:t>
            </a:r>
          </a:p>
          <a:p>
            <a:endParaRPr lang="es-CO" sz="2000" dirty="0"/>
          </a:p>
          <a:p>
            <a:r>
              <a:rPr lang="es-CO" sz="2000" dirty="0"/>
              <a:t>Recuerde poner a la víctima de lado una vez recupere la conciencia para evitar ahogo. Si sospecha traumas fuertes en la columna, tenga mucho cuidado y no mueva al</a:t>
            </a:r>
          </a:p>
          <a:p>
            <a:r>
              <a:rPr lang="es-CO" sz="2000" dirty="0"/>
              <a:t>Paciente sin inmovilizarlo</a:t>
            </a:r>
            <a:r>
              <a:rPr lang="es-CO" dirty="0"/>
              <a:t>. Una vez considere que su compañero se encuentra estable, revise otras posibles lesiones, como quemaduras de mayor grado, fracturas y hemorragias, entre otros.</a:t>
            </a:r>
          </a:p>
        </p:txBody>
      </p:sp>
      <p:pic>
        <p:nvPicPr>
          <p:cNvPr id="15362" name="Picture 2" descr="C:\Users\darwin\Downloads\lavar-man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6200" y="980728"/>
            <a:ext cx="3096344" cy="4536504"/>
          </a:xfrm>
          <a:prstGeom prst="rect">
            <a:avLst/>
          </a:prstGeom>
          <a:noFill/>
          <a:extLst>
            <a:ext uri="{909E8E84-426E-40DD-AFC4-6F175D3DCCD1}">
              <a14:hiddenFill xmlns:a14="http://schemas.microsoft.com/office/drawing/2010/main">
                <a:solidFill>
                  <a:srgbClr val="FFFFFF"/>
                </a:solidFill>
              </a14:hiddenFill>
            </a:ext>
          </a:extLst>
        </p:spPr>
      </p:pic>
      <p:sp>
        <p:nvSpPr>
          <p:cNvPr id="5" name="4 Flecha derecha">
            <a:hlinkClick r:id="rId4"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cxnSp>
        <p:nvCxnSpPr>
          <p:cNvPr id="7" name="6 Conector recto de flecha"/>
          <p:cNvCxnSpPr/>
          <p:nvPr/>
        </p:nvCxnSpPr>
        <p:spPr>
          <a:xfrm>
            <a:off x="5148064" y="6548938"/>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761865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5023" y="817583"/>
            <a:ext cx="6717337" cy="811218"/>
          </a:xfrm>
        </p:spPr>
        <p:txBody>
          <a:bodyPr/>
          <a:lstStyle/>
          <a:p>
            <a:r>
              <a:rPr lang="es-CO" dirty="0" smtClean="0"/>
              <a:t>Masajes cardiacos </a:t>
            </a:r>
            <a:endParaRPr lang="es-CO" dirty="0"/>
          </a:p>
        </p:txBody>
      </p:sp>
      <p:pic>
        <p:nvPicPr>
          <p:cNvPr id="1638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664075" y="1700808"/>
            <a:ext cx="3200400"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Marcador de contenido"/>
          <p:cNvSpPr>
            <a:spLocks noGrp="1"/>
          </p:cNvSpPr>
          <p:nvPr>
            <p:ph sz="half" idx="2"/>
          </p:nvPr>
        </p:nvSpPr>
        <p:spPr>
          <a:xfrm>
            <a:off x="899592" y="1700808"/>
            <a:ext cx="3599256" cy="4320480"/>
          </a:xfrm>
          <a:prstGeom prst="rect">
            <a:avLst/>
          </a:prstGeom>
        </p:spPr>
        <p:txBody>
          <a:bodyPr>
            <a:normAutofit fontScale="77500" lnSpcReduction="20000"/>
          </a:bodyPr>
          <a:lstStyle/>
          <a:p>
            <a:pPr marL="0" indent="0">
              <a:buNone/>
            </a:pPr>
            <a:r>
              <a:rPr lang="es-CO" dirty="0" smtClean="0"/>
              <a:t> </a:t>
            </a:r>
            <a:r>
              <a:rPr lang="es-CO" dirty="0"/>
              <a:t>Paso 1:• Ubique la parte baja del esternón (hueso que se encuentra en la mitad del pecho) y cuente dos dedos hacia arriba a partir de este punto.</a:t>
            </a:r>
          </a:p>
          <a:p>
            <a:pPr marL="0" indent="0">
              <a:buNone/>
            </a:pPr>
            <a:r>
              <a:rPr lang="es-CO" dirty="0"/>
              <a:t>• Estire muy bien los brazos y póngalos en posición vertical para iniciar el masaje.</a:t>
            </a:r>
          </a:p>
          <a:p>
            <a:pPr marL="0" indent="0">
              <a:buNone/>
            </a:pPr>
            <a:r>
              <a:rPr lang="es-CO" dirty="0"/>
              <a:t>• Tenga en cuenta que no puede doblar ni inclinar los brazos durante el masaje. A Proceder con la aplicación de los masajes cardiacos.</a:t>
            </a:r>
          </a:p>
          <a:p>
            <a:pPr marL="0" indent="0">
              <a:buNone/>
            </a:pPr>
            <a:r>
              <a:rPr lang="es-CO" dirty="0"/>
              <a:t>La frecuencia es de 100 masajes por minutos </a:t>
            </a:r>
          </a:p>
        </p:txBody>
      </p:sp>
      <p:sp>
        <p:nvSpPr>
          <p:cNvPr id="6" name="5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Tree>
    <p:extLst>
      <p:ext uri="{BB962C8B-B14F-4D97-AF65-F5344CB8AC3E}">
        <p14:creationId xmlns:p14="http://schemas.microsoft.com/office/powerpoint/2010/main" val="194802949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1268760"/>
            <a:ext cx="3888432" cy="4608512"/>
          </a:xfrm>
        </p:spPr>
        <p:txBody>
          <a:bodyPr>
            <a:normAutofit fontScale="77500" lnSpcReduction="20000"/>
          </a:bodyPr>
          <a:lstStyle/>
          <a:p>
            <a:pPr marL="0" indent="0">
              <a:buNone/>
            </a:pPr>
            <a:r>
              <a:rPr lang="es-CO" dirty="0" smtClean="0"/>
              <a:t> PRINCIPALES RIESGOS                ELÉCTRICOS</a:t>
            </a:r>
          </a:p>
          <a:p>
            <a:pPr marL="0" indent="0">
              <a:buNone/>
            </a:pPr>
            <a:endParaRPr lang="es-CO" dirty="0" smtClean="0"/>
          </a:p>
          <a:p>
            <a:r>
              <a:rPr lang="es-CO" dirty="0" smtClean="0"/>
              <a:t> Es de gran importancia evaluar los riegos en sus instalaciones eléctricas, con el fin de tomar las medidas necesarias para garantizar la seguridad de personas, animales, vegetación y ambiente</a:t>
            </a:r>
            <a:endParaRPr lang="es-CO" dirty="0"/>
          </a:p>
        </p:txBody>
      </p:sp>
      <p:pic>
        <p:nvPicPr>
          <p:cNvPr id="19458" name="Picture 2" descr="C:\Users\darwin\Downloads\images (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1340768"/>
            <a:ext cx="3096344" cy="4104456"/>
          </a:xfrm>
          <a:prstGeom prst="rect">
            <a:avLst/>
          </a:prstGeom>
          <a:noFill/>
          <a:extLst>
            <a:ext uri="{909E8E84-426E-40DD-AFC4-6F175D3DCCD1}">
              <a14:hiddenFill xmlns:a14="http://schemas.microsoft.com/office/drawing/2010/main">
                <a:solidFill>
                  <a:srgbClr val="FFFFFF"/>
                </a:solidFill>
              </a14:hiddenFill>
            </a:ext>
          </a:extLst>
        </p:spPr>
      </p:pic>
      <p:sp>
        <p:nvSpPr>
          <p:cNvPr id="5" name="4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cxnSp>
        <p:nvCxnSpPr>
          <p:cNvPr id="7" name="6 Conector recto de flecha"/>
          <p:cNvCxnSpPr/>
          <p:nvPr/>
        </p:nvCxnSpPr>
        <p:spPr>
          <a:xfrm>
            <a:off x="5148064" y="6548938"/>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867286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3" y="1052736"/>
            <a:ext cx="3744415" cy="4670333"/>
          </a:xfrm>
        </p:spPr>
        <p:txBody>
          <a:bodyPr>
            <a:normAutofit fontScale="47500" lnSpcReduction="20000"/>
          </a:bodyPr>
          <a:lstStyle/>
          <a:p>
            <a:pPr marL="0" indent="0">
              <a:buNone/>
            </a:pPr>
            <a:r>
              <a:rPr lang="es-CO" dirty="0"/>
              <a:t>*ELECTRICIDAD ESTÁTICA: Se genera a causa de la unión y separación constante de materiales con la presencia de un aislante.</a:t>
            </a:r>
          </a:p>
          <a:p>
            <a:pPr marL="0" indent="0">
              <a:buNone/>
            </a:pPr>
            <a:r>
              <a:rPr lang="es-CO" dirty="0"/>
              <a:t>Solución: Instalar sistemas de puesta a tierra y conexiones equipotenciales. Aumentar la humedad relativa y utilizar pisos conductivos.</a:t>
            </a:r>
          </a:p>
          <a:p>
            <a:pPr marL="0" indent="0">
              <a:buNone/>
            </a:pPr>
            <a:endParaRPr lang="es-CO" dirty="0"/>
          </a:p>
          <a:p>
            <a:pPr marL="0" indent="0">
              <a:buNone/>
            </a:pPr>
            <a:r>
              <a:rPr lang="es-CO" dirty="0"/>
              <a:t>*CONTACTO INDIRECTO: Se puede causar por fallas de aislamiento, falta o deficiencia en su mantenimiento o por la ausencia de puestas a tierra</a:t>
            </a:r>
            <a:r>
              <a:rPr lang="es-CO" dirty="0" smtClean="0"/>
              <a:t>.</a:t>
            </a:r>
          </a:p>
          <a:p>
            <a:pPr marL="0" indent="0">
              <a:buNone/>
            </a:pPr>
            <a:endParaRPr lang="es-CO" dirty="0"/>
          </a:p>
          <a:p>
            <a:pPr marL="0" indent="0">
              <a:buNone/>
            </a:pPr>
            <a:r>
              <a:rPr lang="es-CO" dirty="0"/>
              <a:t>Solución: Separar circuitos y conexión equipotencial. Realizar mantenimientos preventivos y correctivos e implementar sistemas de puesta a tierra.</a:t>
            </a:r>
          </a:p>
          <a:p>
            <a:endParaRPr lang="es-CO" dirty="0"/>
          </a:p>
        </p:txBody>
      </p:sp>
      <p:pic>
        <p:nvPicPr>
          <p:cNvPr id="18434" name="Picture 2" descr="C:\Users\darwin\Downloads\Contacto indirec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0145" y="908720"/>
            <a:ext cx="2446231" cy="4680520"/>
          </a:xfrm>
          <a:prstGeom prst="rect">
            <a:avLst/>
          </a:prstGeom>
          <a:noFill/>
          <a:extLst>
            <a:ext uri="{909E8E84-426E-40DD-AFC4-6F175D3DCCD1}">
              <a14:hiddenFill xmlns:a14="http://schemas.microsoft.com/office/drawing/2010/main">
                <a:solidFill>
                  <a:srgbClr val="FFFFFF"/>
                </a:solidFill>
              </a14:hiddenFill>
            </a:ext>
          </a:extLst>
        </p:spPr>
      </p:pic>
      <p:sp>
        <p:nvSpPr>
          <p:cNvPr id="4" name="3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4"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cxnSp>
        <p:nvCxnSpPr>
          <p:cNvPr id="6" name="5 Conector recto de flecha"/>
          <p:cNvCxnSpPr/>
          <p:nvPr/>
        </p:nvCxnSpPr>
        <p:spPr>
          <a:xfrm>
            <a:off x="5148064" y="6548938"/>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592409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7" y="908720"/>
            <a:ext cx="4032448" cy="4814349"/>
          </a:xfrm>
        </p:spPr>
        <p:txBody>
          <a:bodyPr>
            <a:normAutofit fontScale="55000" lnSpcReduction="20000"/>
          </a:bodyPr>
          <a:lstStyle/>
          <a:p>
            <a:pPr marL="0" indent="0">
              <a:buNone/>
            </a:pPr>
            <a:r>
              <a:rPr lang="es-CO" dirty="0"/>
              <a:t>*CONTACTO DIRECTO EN REDES ELÉCTRICAS: Es el contacto de personas o animales con conductores activos de una instalación eléctrica.</a:t>
            </a:r>
          </a:p>
          <a:p>
            <a:pPr marL="0" indent="0">
              <a:buNone/>
            </a:pPr>
            <a:r>
              <a:rPr lang="es-CO" dirty="0"/>
              <a:t>Solución: Mantener distancias de seguridad, aislamiento, elementos de protección personal, puestas a tierra y ausencia de tensión</a:t>
            </a:r>
            <a:r>
              <a:rPr lang="es-CO" dirty="0" smtClean="0"/>
              <a:t>.</a:t>
            </a:r>
          </a:p>
          <a:p>
            <a:pPr marL="0" indent="0">
              <a:buNone/>
            </a:pPr>
            <a:endParaRPr lang="es-CO" dirty="0"/>
          </a:p>
          <a:p>
            <a:pPr marL="0" indent="0">
              <a:buNone/>
            </a:pPr>
            <a:r>
              <a:rPr lang="es-CO" dirty="0"/>
              <a:t>*CORTOCIRCUITOS: Este tipo de fallas generalmente se dan cuando se unen dos conductores generando chispa.</a:t>
            </a:r>
          </a:p>
          <a:p>
            <a:pPr marL="0" indent="0">
              <a:buNone/>
            </a:pPr>
            <a:r>
              <a:rPr lang="es-CO" dirty="0"/>
              <a:t>Solución: Utilizar fusibles, cortacircuitos e interruptores. Revisar el estado de los conductores o cables periódicamente y no ser tan bobo de unir los cables</a:t>
            </a:r>
          </a:p>
          <a:p>
            <a:endParaRPr lang="es-CO"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629228"/>
            <a:ext cx="3312368" cy="2820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3600450"/>
            <a:ext cx="3316287" cy="245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Flecha derecha">
            <a:hlinkClick r:id="rId4" action="ppaction://hlinksldjump"/>
          </p:cNvPr>
          <p:cNvSpPr/>
          <p:nvPr/>
        </p:nvSpPr>
        <p:spPr>
          <a:xfrm>
            <a:off x="7924291" y="605155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cxnSp>
        <p:nvCxnSpPr>
          <p:cNvPr id="7" name="6 Conector recto de flecha"/>
          <p:cNvCxnSpPr/>
          <p:nvPr/>
        </p:nvCxnSpPr>
        <p:spPr>
          <a:xfrm>
            <a:off x="5148064" y="6548938"/>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334905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99592" y="764704"/>
            <a:ext cx="3528392" cy="5256584"/>
          </a:xfrm>
        </p:spPr>
        <p:txBody>
          <a:bodyPr>
            <a:normAutofit fontScale="55000" lnSpcReduction="20000"/>
          </a:bodyPr>
          <a:lstStyle/>
          <a:p>
            <a:pPr marL="0" indent="0">
              <a:buNone/>
            </a:pPr>
            <a:r>
              <a:rPr lang="es-CO" dirty="0"/>
              <a:t>*EQUIPO DEFECTUOSO: Este tipo de fallas pueden originarse por falta de mantenimiento en los equipos, mala instalación o transporte inadecuado.</a:t>
            </a:r>
          </a:p>
          <a:p>
            <a:pPr marL="0" indent="0">
              <a:buNone/>
            </a:pPr>
            <a:r>
              <a:rPr lang="es-CO" dirty="0"/>
              <a:t>Solución: Hacer mantenimientos predictivos y preventivos. Mantener las instalaciones según las normas </a:t>
            </a:r>
            <a:r>
              <a:rPr lang="es-CO" dirty="0" smtClean="0"/>
              <a:t>técnicas</a:t>
            </a:r>
          </a:p>
          <a:p>
            <a:pPr marL="0" indent="0">
              <a:buNone/>
            </a:pPr>
            <a:endParaRPr lang="es-CO" dirty="0"/>
          </a:p>
          <a:p>
            <a:pPr marL="0" indent="0">
              <a:buNone/>
            </a:pPr>
            <a:endParaRPr lang="es-CO" dirty="0"/>
          </a:p>
          <a:p>
            <a:pPr marL="0" indent="0">
              <a:buNone/>
            </a:pPr>
            <a:r>
              <a:rPr lang="es-CO" dirty="0"/>
              <a:t>*RAYOS: Las averías a causa de los rayos se dan por fallas de diseño, construcción, operación y mantenimiento de los sistemas de protección. Solución: Instalar dispositivos de protección contra sobretensiones, pararrayos, bajantes, sistemas de puesta a tierra, apantallamiento y equipotencialdad</a:t>
            </a:r>
          </a:p>
          <a:p>
            <a:endParaRPr lang="es-CO" dirty="0"/>
          </a:p>
        </p:txBody>
      </p:sp>
      <p:pic>
        <p:nvPicPr>
          <p:cNvPr id="22530" name="Picture 2" descr="C:\Users\darwin\Downloads\images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1654" y="3573016"/>
            <a:ext cx="3700316" cy="2484884"/>
          </a:xfrm>
          <a:prstGeom prst="rect">
            <a:avLst/>
          </a:prstGeom>
          <a:noFill/>
          <a:extLst>
            <a:ext uri="{909E8E84-426E-40DD-AFC4-6F175D3DCCD1}">
              <a14:hiddenFill xmlns:a14="http://schemas.microsoft.com/office/drawing/2010/main">
                <a:solidFill>
                  <a:srgbClr val="FFFFFF"/>
                </a:solidFill>
              </a14:hiddenFill>
            </a:ext>
          </a:extLst>
        </p:spPr>
      </p:pic>
      <p:pic>
        <p:nvPicPr>
          <p:cNvPr id="22531" name="Picture 3" descr="C:\Users\darwin\Downloads\images (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1654" y="836712"/>
            <a:ext cx="3384376" cy="2232248"/>
          </a:xfrm>
          <a:prstGeom prst="rect">
            <a:avLst/>
          </a:prstGeom>
          <a:noFill/>
          <a:extLst>
            <a:ext uri="{909E8E84-426E-40DD-AFC4-6F175D3DCCD1}">
              <a14:hiddenFill xmlns:a14="http://schemas.microsoft.com/office/drawing/2010/main">
                <a:solidFill>
                  <a:srgbClr val="FFFFFF"/>
                </a:solidFill>
              </a14:hiddenFill>
            </a:ext>
          </a:extLst>
        </p:spPr>
      </p:pic>
      <p:sp>
        <p:nvSpPr>
          <p:cNvPr id="5" name="4 Flecha derecha">
            <a:hlinkClick r:id="rId4" action="ppaction://hlinksldjump"/>
          </p:cNvPr>
          <p:cNvSpPr/>
          <p:nvPr/>
        </p:nvSpPr>
        <p:spPr>
          <a:xfrm>
            <a:off x="8100392" y="6101931"/>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cxnSp>
        <p:nvCxnSpPr>
          <p:cNvPr id="7" name="6 Conector recto de flecha"/>
          <p:cNvCxnSpPr/>
          <p:nvPr/>
        </p:nvCxnSpPr>
        <p:spPr>
          <a:xfrm>
            <a:off x="5148064" y="6548938"/>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3535994"/>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764704"/>
            <a:ext cx="4320479" cy="5472608"/>
          </a:xfrm>
        </p:spPr>
        <p:txBody>
          <a:bodyPr>
            <a:normAutofit fontScale="92500" lnSpcReduction="20000"/>
          </a:bodyPr>
          <a:lstStyle/>
          <a:p>
            <a:pPr marL="0" indent="0">
              <a:buNone/>
            </a:pPr>
            <a:endParaRPr lang="es-CO" dirty="0"/>
          </a:p>
          <a:p>
            <a:pPr marL="0" indent="0">
              <a:buNone/>
            </a:pPr>
            <a:r>
              <a:rPr lang="es-CO" dirty="0"/>
              <a:t>*TENSIÓN DE PASO: Son generadas por rayos, fallas a tierra, fallas de aislamiento y descuidos en las distancias de seguridad.</a:t>
            </a:r>
          </a:p>
          <a:p>
            <a:pPr marL="0" indent="0">
              <a:buNone/>
            </a:pPr>
            <a:r>
              <a:rPr lang="es-CO" dirty="0"/>
              <a:t>Solución: Tener alta resistencia del piso bajo los pies y sistemas de puesta a tierra adecuados. Restringir el acceso y mantener equipotencialidad</a:t>
            </a:r>
          </a:p>
          <a:p>
            <a:endParaRPr lang="es-CO" dirty="0"/>
          </a:p>
        </p:txBody>
      </p:sp>
      <p:pic>
        <p:nvPicPr>
          <p:cNvPr id="23554" name="Picture 2" descr="C:\Users\darwin\Downloads\images (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2636912"/>
            <a:ext cx="2952328" cy="2880320"/>
          </a:xfrm>
          <a:prstGeom prst="rect">
            <a:avLst/>
          </a:prstGeom>
          <a:noFill/>
          <a:extLst>
            <a:ext uri="{909E8E84-426E-40DD-AFC4-6F175D3DCCD1}">
              <a14:hiddenFill xmlns:a14="http://schemas.microsoft.com/office/drawing/2010/main">
                <a:solidFill>
                  <a:srgbClr val="FFFFFF"/>
                </a:solidFill>
              </a14:hiddenFill>
            </a:ext>
          </a:extLst>
        </p:spPr>
      </p:pic>
      <p:sp>
        <p:nvSpPr>
          <p:cNvPr id="4" name="3 Flecha derecha">
            <a:hlinkClick r:id="rId4"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5"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cxnSp>
        <p:nvCxnSpPr>
          <p:cNvPr id="6" name="5 Conector recto de flecha"/>
          <p:cNvCxnSpPr/>
          <p:nvPr/>
        </p:nvCxnSpPr>
        <p:spPr>
          <a:xfrm>
            <a:off x="5148064" y="6548938"/>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4555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764704"/>
            <a:ext cx="3744416" cy="5400600"/>
          </a:xfrm>
        </p:spPr>
        <p:txBody>
          <a:bodyPr>
            <a:noAutofit/>
          </a:bodyPr>
          <a:lstStyle/>
          <a:p>
            <a:pPr marL="0" indent="0">
              <a:buNone/>
            </a:pPr>
            <a:r>
              <a:rPr lang="es-CO" sz="1800" dirty="0"/>
              <a:t>* ARCO ELÉCTRICO: Es originado por malos contactos, cortocircuitos, apertura de interruptores con carga y/o apertura o cierre de seccionadores.</a:t>
            </a:r>
          </a:p>
          <a:p>
            <a:pPr marL="0" indent="0">
              <a:buNone/>
            </a:pPr>
            <a:r>
              <a:rPr lang="es-CO" sz="1800" dirty="0"/>
              <a:t>Solución: Utilizar materiales envolventes contra arcos, distancias de seguridad y equipos de  protección personal. No trabajar en líneas energizadas de baja </a:t>
            </a:r>
            <a:r>
              <a:rPr lang="es-CO" sz="1800" dirty="0" smtClean="0"/>
              <a:t>tensión</a:t>
            </a:r>
            <a:endParaRPr lang="es-CO" sz="1800" dirty="0"/>
          </a:p>
          <a:p>
            <a:pPr marL="0" indent="0">
              <a:buNone/>
            </a:pPr>
            <a:r>
              <a:rPr lang="es-CO" sz="1800" dirty="0" smtClean="0"/>
              <a:t>* </a:t>
            </a:r>
            <a:r>
              <a:rPr lang="es-CO" sz="1800" dirty="0"/>
              <a:t>SOBRECARGA: Generalmente se origina por violar los límites nominales o por incumplir las normas en las instalaciones y armónicos.</a:t>
            </a:r>
          </a:p>
          <a:p>
            <a:pPr marL="0" indent="0">
              <a:buNone/>
            </a:pPr>
            <a:r>
              <a:rPr lang="es-CO" sz="1800" dirty="0"/>
              <a:t>Solución: Instalar interruptores automáticos, fusibles </a:t>
            </a: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908720"/>
            <a:ext cx="3189032" cy="271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3717032"/>
            <a:ext cx="3333048"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Flecha derecha">
            <a:hlinkClick r:id="rId4" action="ppaction://hlinksldjump"/>
          </p:cNvPr>
          <p:cNvSpPr/>
          <p:nvPr/>
        </p:nvSpPr>
        <p:spPr>
          <a:xfrm>
            <a:off x="7812360"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3707904" y="6239877"/>
            <a:ext cx="864096" cy="618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a:t>
            </a:r>
            <a:endParaRPr lang="es-CO" dirty="0"/>
          </a:p>
        </p:txBody>
      </p:sp>
    </p:spTree>
    <p:extLst>
      <p:ext uri="{BB962C8B-B14F-4D97-AF65-F5344CB8AC3E}">
        <p14:creationId xmlns:p14="http://schemas.microsoft.com/office/powerpoint/2010/main" val="2987720862"/>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620688"/>
            <a:ext cx="7772400" cy="1470025"/>
          </a:xfrm>
        </p:spPr>
        <p:txBody>
          <a:bodyPr/>
          <a:lstStyle/>
          <a:p>
            <a:r>
              <a:rPr lang="es-CO" dirty="0" smtClean="0"/>
              <a:t>Sistema de puesta a tierra </a:t>
            </a:r>
            <a:endParaRPr lang="es-CO" dirty="0"/>
          </a:p>
        </p:txBody>
      </p:sp>
      <p:sp>
        <p:nvSpPr>
          <p:cNvPr id="3" name="2 Subtítulo"/>
          <p:cNvSpPr>
            <a:spLocks noGrp="1"/>
          </p:cNvSpPr>
          <p:nvPr>
            <p:ph type="subTitle" idx="1"/>
          </p:nvPr>
        </p:nvSpPr>
        <p:spPr>
          <a:xfrm>
            <a:off x="323528" y="1844824"/>
            <a:ext cx="1872208" cy="4032448"/>
          </a:xfrm>
        </p:spPr>
        <p:txBody>
          <a:bodyPr>
            <a:normAutofit fontScale="85000" lnSpcReduction="20000"/>
          </a:bodyPr>
          <a:lstStyle/>
          <a:p>
            <a:pPr algn="l"/>
            <a:r>
              <a:rPr lang="es-CO" dirty="0" smtClean="0"/>
              <a:t>Es un conjunto de elementos conductores de un sistema eléctrico específico, sin riesgo de interrupción involuntaria, que conectan los equipos eléctricos con el terreno o una masa metálica. Comprende la puesta a tierra y la red equipotencial. </a:t>
            </a:r>
            <a:endParaRPr lang="es-CO"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595" t="31045" r="24952" b="14194"/>
          <a:stretch/>
        </p:blipFill>
        <p:spPr bwMode="auto">
          <a:xfrm>
            <a:off x="2483768" y="1772816"/>
            <a:ext cx="6278881" cy="4345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Flecha derecha">
            <a:hlinkClick r:id="rId4" action="ppaction://hlinksldjump"/>
          </p:cNvPr>
          <p:cNvSpPr/>
          <p:nvPr/>
        </p:nvSpPr>
        <p:spPr>
          <a:xfrm>
            <a:off x="8028384" y="60212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541328971"/>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O"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968327803"/>
              </p:ext>
            </p:extLst>
          </p:nvPr>
        </p:nvGraphicFramePr>
        <p:xfrm>
          <a:off x="107504" y="188640"/>
          <a:ext cx="8892480" cy="6525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Flecha derecha">
            <a:hlinkClick r:id="rId7"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1984079038"/>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a:t>OBJETIVOS DE UN SISTEMA DE PUESTA A TIERRA </a:t>
            </a:r>
          </a:p>
        </p:txBody>
      </p:sp>
      <p:sp>
        <p:nvSpPr>
          <p:cNvPr id="3" name="2 Marcador de contenido"/>
          <p:cNvSpPr>
            <a:spLocks noGrp="1"/>
          </p:cNvSpPr>
          <p:nvPr>
            <p:ph idx="1"/>
          </p:nvPr>
        </p:nvSpPr>
        <p:spPr>
          <a:xfrm>
            <a:off x="457200" y="1600200"/>
            <a:ext cx="7355160" cy="4709120"/>
          </a:xfrm>
        </p:spPr>
        <p:txBody>
          <a:bodyPr>
            <a:normAutofit fontScale="55000" lnSpcReduction="20000"/>
          </a:bodyPr>
          <a:lstStyle/>
          <a:p>
            <a:pPr marL="36576" indent="0">
              <a:buNone/>
            </a:pPr>
            <a:r>
              <a:rPr lang="es-CO" sz="3400" dirty="0"/>
              <a:t>Los objetivos de instalar la puesta a tierra en conductores eléctricos, materiales y partes de equipo que no deben transportar corrientes eléctricas indeseables en forma permanente son:</a:t>
            </a:r>
          </a:p>
          <a:p>
            <a:pPr marL="36576" indent="0">
              <a:buNone/>
            </a:pPr>
            <a:r>
              <a:rPr lang="es-CO" sz="3400" dirty="0" smtClean="0"/>
              <a:t>• </a:t>
            </a:r>
            <a:r>
              <a:rPr lang="es-CO" sz="3400" dirty="0"/>
              <a:t>Conducir a tierra todas las corrientes de fuga, producidas por una falla de aislamiento que haya energizado las carcasas de los equipos eléctricos.</a:t>
            </a:r>
            <a:br>
              <a:rPr lang="es-CO" sz="3400" dirty="0"/>
            </a:br>
            <a:r>
              <a:rPr lang="es-CO" sz="3400" dirty="0"/>
              <a:t>• Evitar que en las carcasas metálicas de los equipos eléctricos aparezcan tensiones que resulten peligrosas para la vida humana.</a:t>
            </a:r>
            <a:br>
              <a:rPr lang="es-CO" sz="3400" dirty="0"/>
            </a:br>
            <a:r>
              <a:rPr lang="es-CO" sz="3400" dirty="0"/>
              <a:t>• Permitir que la protección del circuito eléctrico (disyuntor magnético térmico), despeje la falla, en un tiempo no superior a 5 segundos.</a:t>
            </a:r>
            <a:br>
              <a:rPr lang="es-CO" sz="3400" dirty="0"/>
            </a:br>
            <a:r>
              <a:rPr lang="es-CO" sz="3400" dirty="0"/>
              <a:t>•  Limitar sobretensiones debidas a descargas atmosféricas y fenómenos transitorios.</a:t>
            </a:r>
            <a:br>
              <a:rPr lang="es-CO" sz="3400" dirty="0"/>
            </a:br>
            <a:r>
              <a:rPr lang="es-CO" sz="3400" dirty="0"/>
              <a:t>• Limitar la diferencia de potencial a tierra en un circuito, durante su operación normal. Elementos que conforman un sistema de puesta a tierra.</a:t>
            </a:r>
          </a:p>
          <a:p>
            <a:endParaRPr lang="es-CO" dirty="0"/>
          </a:p>
        </p:txBody>
      </p:sp>
      <p:sp>
        <p:nvSpPr>
          <p:cNvPr id="4" name="3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5220072" y="587727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Tree>
    <p:extLst>
      <p:ext uri="{BB962C8B-B14F-4D97-AF65-F5344CB8AC3E}">
        <p14:creationId xmlns:p14="http://schemas.microsoft.com/office/powerpoint/2010/main" val="306120862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a:t>REQUISITOS DE UN SISTEMA DE PUESTA A TIERRA</a:t>
            </a:r>
          </a:p>
        </p:txBody>
      </p:sp>
      <p:sp>
        <p:nvSpPr>
          <p:cNvPr id="3" name="2 Marcador de contenido"/>
          <p:cNvSpPr>
            <a:spLocks noGrp="1"/>
          </p:cNvSpPr>
          <p:nvPr>
            <p:ph idx="1"/>
          </p:nvPr>
        </p:nvSpPr>
        <p:spPr/>
        <p:txBody>
          <a:bodyPr>
            <a:normAutofit fontScale="62500" lnSpcReduction="20000"/>
          </a:bodyPr>
          <a:lstStyle/>
          <a:p>
            <a:pPr marL="36576" indent="0">
              <a:buNone/>
            </a:pPr>
            <a:r>
              <a:rPr lang="es-CO" dirty="0"/>
              <a:t>Los requisitos principales de una puesta a tierra se pueden resumir en lo siguiente:</a:t>
            </a:r>
            <a:br>
              <a:rPr lang="es-CO" dirty="0"/>
            </a:br>
            <a:r>
              <a:rPr lang="es-CO" dirty="0"/>
              <a:t/>
            </a:r>
            <a:br>
              <a:rPr lang="es-CO" dirty="0"/>
            </a:br>
            <a:r>
              <a:rPr lang="es-CO" dirty="0"/>
              <a:t>• Permitir la conducción a tierra de cargas estáticas o descargas atmosféricas.</a:t>
            </a:r>
            <a:br>
              <a:rPr lang="es-CO" dirty="0"/>
            </a:br>
            <a:r>
              <a:rPr lang="es-CO" dirty="0"/>
              <a:t/>
            </a:r>
            <a:br>
              <a:rPr lang="es-CO" dirty="0"/>
            </a:br>
            <a:r>
              <a:rPr lang="es-CO" dirty="0"/>
              <a:t>• Garantizar a niveles seguros los valores de la tensión a tierra de equipos o estructuras accidentalmente energizados y mantener en valores determinados la tensión fase–tierra de sistemas eléctricos, fijando los niveles de aislamiento.</a:t>
            </a:r>
            <a:br>
              <a:rPr lang="es-CO" dirty="0"/>
            </a:br>
            <a:r>
              <a:rPr lang="es-CO" dirty="0"/>
              <a:t/>
            </a:r>
            <a:br>
              <a:rPr lang="es-CO" dirty="0"/>
            </a:br>
            <a:r>
              <a:rPr lang="es-CO" dirty="0"/>
              <a:t>• Permitir a los equipos de protección aislar rápidamente las fallas.</a:t>
            </a:r>
            <a:br>
              <a:rPr lang="es-CO" dirty="0"/>
            </a:br>
            <a:r>
              <a:rPr lang="es-CO" dirty="0"/>
              <a:t/>
            </a:r>
            <a:br>
              <a:rPr lang="es-CO" dirty="0"/>
            </a:br>
            <a:r>
              <a:rPr lang="es-CO" dirty="0"/>
              <a:t>Ahora bien, para realizar adecuadamente estas funciones, una puesta a tierra debe presentar las siguientes características:</a:t>
            </a:r>
            <a:br>
              <a:rPr lang="es-CO" dirty="0"/>
            </a:br>
            <a:r>
              <a:rPr lang="es-CO" dirty="0"/>
              <a:t/>
            </a:r>
            <a:br>
              <a:rPr lang="es-CO" dirty="0"/>
            </a:br>
            <a:r>
              <a:rPr lang="es-CO" dirty="0"/>
              <a:t>• Baja resistencia</a:t>
            </a:r>
            <a:br>
              <a:rPr lang="es-CO" dirty="0"/>
            </a:br>
            <a:r>
              <a:rPr lang="es-CO" dirty="0"/>
              <a:t/>
            </a:r>
            <a:br>
              <a:rPr lang="es-CO" dirty="0"/>
            </a:br>
            <a:r>
              <a:rPr lang="es-CO" dirty="0"/>
              <a:t>• Capacidad de conducción.</a:t>
            </a:r>
          </a:p>
        </p:txBody>
      </p:sp>
      <p:sp>
        <p:nvSpPr>
          <p:cNvPr id="4" name="3 Flecha derecha">
            <a:hlinkClick r:id="rId2"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3" action="ppaction://hlinksldjump"/>
          </p:cNvPr>
          <p:cNvSpPr/>
          <p:nvPr/>
        </p:nvSpPr>
        <p:spPr>
          <a:xfrm>
            <a:off x="5220072" y="587727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Tree>
    <p:extLst>
      <p:ext uri="{BB962C8B-B14F-4D97-AF65-F5344CB8AC3E}">
        <p14:creationId xmlns:p14="http://schemas.microsoft.com/office/powerpoint/2010/main" val="1721392000"/>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a:t>COMPONENTES DEL SISTEMA DE PUESTA A TIERRA</a:t>
            </a:r>
          </a:p>
        </p:txBody>
      </p:sp>
      <p:sp>
        <p:nvSpPr>
          <p:cNvPr id="3" name="2 Marcador de contenido"/>
          <p:cNvSpPr>
            <a:spLocks noGrp="1"/>
          </p:cNvSpPr>
          <p:nvPr>
            <p:ph idx="1"/>
          </p:nvPr>
        </p:nvSpPr>
        <p:spPr/>
        <p:txBody>
          <a:bodyPr/>
          <a:lstStyle/>
          <a:p>
            <a:pPr marL="36576" indent="0">
              <a:buNone/>
            </a:pPr>
            <a:r>
              <a:rPr lang="es-CO" dirty="0">
                <a:hlinkClick r:id="rId2" action="ppaction://hlinksldjump"/>
              </a:rPr>
              <a:t>Conectores y soldaduras</a:t>
            </a:r>
            <a:endParaRPr lang="es-CO" dirty="0"/>
          </a:p>
          <a:p>
            <a:pPr marL="36576" indent="0">
              <a:buNone/>
            </a:pPr>
            <a:r>
              <a:rPr lang="es-CO" dirty="0">
                <a:hlinkClick r:id="rId3" action="ppaction://hlinksldjump"/>
              </a:rPr>
              <a:t>Conductores de enlace</a:t>
            </a:r>
            <a:endParaRPr lang="es-CO" dirty="0"/>
          </a:p>
          <a:p>
            <a:pPr marL="36576" indent="0">
              <a:buNone/>
            </a:pPr>
            <a:r>
              <a:rPr lang="es-CO" dirty="0">
                <a:hlinkClick r:id="rId4" action="ppaction://hlinksldjump"/>
              </a:rPr>
              <a:t>Barrajes o conductores equipotenciales</a:t>
            </a:r>
            <a:endParaRPr lang="es-CO" dirty="0"/>
          </a:p>
          <a:p>
            <a:pPr marL="36576" indent="0">
              <a:buNone/>
            </a:pPr>
            <a:r>
              <a:rPr lang="es-CO" dirty="0">
                <a:hlinkClick r:id="rId5" action="ppaction://hlinksldjump"/>
              </a:rPr>
              <a:t>Electrodos de puesta a tierra</a:t>
            </a:r>
            <a:endParaRPr lang="es-CO" dirty="0"/>
          </a:p>
          <a:p>
            <a:pPr marL="36576" indent="0">
              <a:buNone/>
            </a:pPr>
            <a:endParaRPr lang="es-CO" dirty="0"/>
          </a:p>
        </p:txBody>
      </p:sp>
      <p:sp>
        <p:nvSpPr>
          <p:cNvPr id="4" name="3 Flecha derecha">
            <a:hlinkClick r:id="rId6"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7" action="ppaction://hlinksldjump"/>
          </p:cNvPr>
          <p:cNvSpPr/>
          <p:nvPr/>
        </p:nvSpPr>
        <p:spPr>
          <a:xfrm>
            <a:off x="5220072" y="587727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Tree>
    <p:extLst>
      <p:ext uri="{BB962C8B-B14F-4D97-AF65-F5344CB8AC3E}">
        <p14:creationId xmlns:p14="http://schemas.microsoft.com/office/powerpoint/2010/main" val="3279694851"/>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CO" dirty="0"/>
              <a:t>Conectores y </a:t>
            </a:r>
            <a:r>
              <a:rPr lang="es-CO" dirty="0" smtClean="0"/>
              <a:t>soldaduras</a:t>
            </a:r>
            <a:endParaRPr lang="es-CO" dirty="0"/>
          </a:p>
        </p:txBody>
      </p:sp>
      <p:sp>
        <p:nvSpPr>
          <p:cNvPr id="3" name="2 Marcador de contenido"/>
          <p:cNvSpPr>
            <a:spLocks noGrp="1"/>
          </p:cNvSpPr>
          <p:nvPr>
            <p:ph idx="1"/>
          </p:nvPr>
        </p:nvSpPr>
        <p:spPr>
          <a:xfrm>
            <a:off x="3707904" y="1556792"/>
            <a:ext cx="5436096" cy="5184576"/>
          </a:xfrm>
        </p:spPr>
        <p:txBody>
          <a:bodyPr>
            <a:normAutofit fontScale="92500" lnSpcReduction="10000"/>
          </a:bodyPr>
          <a:lstStyle/>
          <a:p>
            <a:pPr marL="36576" indent="0">
              <a:buNone/>
            </a:pPr>
            <a:r>
              <a:rPr lang="es-CO" dirty="0"/>
              <a:t>Los elementos que conforman el sistema de puesta a tierra deben soportar las condiciones ambientales del sitio donde están instalados, tener una mínima resistencia eléctrica y capacidad para soportar las corrientes de falla que se puedan presentar. Las conexiones de estos se realizan con soldadura exotérmica o conectores mecánicos aprobados.</a:t>
            </a:r>
          </a:p>
        </p:txBody>
      </p:sp>
      <p:pic>
        <p:nvPicPr>
          <p:cNvPr id="4" name="3 Imagen" descr="Puesta a tierra - Google Chrome"/>
          <p:cNvPicPr>
            <a:picLocks noChangeAspect="1"/>
          </p:cNvPicPr>
          <p:nvPr/>
        </p:nvPicPr>
        <p:blipFill rotWithShape="1">
          <a:blip r:embed="rId3">
            <a:extLst>
              <a:ext uri="{28A0092B-C50C-407E-A947-70E740481C1C}">
                <a14:useLocalDpi xmlns:a14="http://schemas.microsoft.com/office/drawing/2010/main" val="0"/>
              </a:ext>
            </a:extLst>
          </a:blip>
          <a:srcRect l="20746" t="13562" r="25820" b="13562"/>
          <a:stretch/>
        </p:blipFill>
        <p:spPr>
          <a:xfrm>
            <a:off x="73975" y="1700808"/>
            <a:ext cx="3633929" cy="4104456"/>
          </a:xfrm>
          <a:prstGeom prst="rect">
            <a:avLst/>
          </a:prstGeom>
        </p:spPr>
      </p:pic>
      <p:sp>
        <p:nvSpPr>
          <p:cNvPr id="5" name="4 Flecha derecha">
            <a:hlinkClick r:id="rId4"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2267744" y="6103123"/>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8" name="7 Rectángulo">
            <a:hlinkClick r:id="rId6" action="ppaction://hlinksldjump"/>
          </p:cNvPr>
          <p:cNvSpPr/>
          <p:nvPr/>
        </p:nvSpPr>
        <p:spPr>
          <a:xfrm>
            <a:off x="323528" y="6103123"/>
            <a:ext cx="1152128" cy="4942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CSPT</a:t>
            </a:r>
            <a:endParaRPr lang="es-CO" dirty="0"/>
          </a:p>
        </p:txBody>
      </p:sp>
    </p:spTree>
    <p:extLst>
      <p:ext uri="{BB962C8B-B14F-4D97-AF65-F5344CB8AC3E}">
        <p14:creationId xmlns:p14="http://schemas.microsoft.com/office/powerpoint/2010/main" val="877631500"/>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14020" y="-25956"/>
            <a:ext cx="3590428" cy="3526964"/>
          </a:xfrm>
        </p:spPr>
        <p:txBody>
          <a:bodyPr>
            <a:normAutofit/>
          </a:bodyPr>
          <a:lstStyle/>
          <a:p>
            <a:pPr algn="ctr"/>
            <a:r>
              <a:rPr lang="es-CO" dirty="0"/>
              <a:t>Conductores de </a:t>
            </a:r>
            <a:r>
              <a:rPr lang="es-CO" dirty="0" smtClean="0"/>
              <a:t>enlace</a:t>
            </a:r>
            <a:endParaRPr lang="es-CO" dirty="0"/>
          </a:p>
        </p:txBody>
      </p:sp>
      <p:sp>
        <p:nvSpPr>
          <p:cNvPr id="5" name="2 Marcador de contenido"/>
          <p:cNvSpPr>
            <a:spLocks noGrp="1"/>
          </p:cNvSpPr>
          <p:nvPr>
            <p:ph idx="1"/>
          </p:nvPr>
        </p:nvSpPr>
        <p:spPr>
          <a:xfrm>
            <a:off x="0" y="4221088"/>
            <a:ext cx="8892480" cy="2432595"/>
          </a:xfrm>
        </p:spPr>
        <p:txBody>
          <a:bodyPr>
            <a:normAutofit fontScale="85000" lnSpcReduction="20000"/>
          </a:bodyPr>
          <a:lstStyle/>
          <a:p>
            <a:pPr marL="36576" indent="0">
              <a:buNone/>
            </a:pPr>
            <a:r>
              <a:rPr lang="es-CO" dirty="0"/>
              <a:t>Transmiten el potencial de seguridad y referencia existente en el suelo a cualquier equipo o lugar de la instalación. Estos conductores deben tener un correcto dimensionamiento, para que sea efectiva la seguridad y estabilidad de los electrodos de puesta a tierra a un componente que esté en puntos remotos con respecto a estos.</a:t>
            </a:r>
          </a:p>
        </p:txBody>
      </p:sp>
      <p:pic>
        <p:nvPicPr>
          <p:cNvPr id="6" name="5 Imagen" descr="www.minminas.gov.co/minminas/downloads/UserFiles/File/OLGA BAQUERO/Retie - Seguridad en Instalaciones Electricas -Minminas.pdf - Google Chrome"/>
          <p:cNvPicPr>
            <a:picLocks noChangeAspect="1"/>
          </p:cNvPicPr>
          <p:nvPr/>
        </p:nvPicPr>
        <p:blipFill rotWithShape="1">
          <a:blip r:embed="rId2">
            <a:extLst>
              <a:ext uri="{28A0092B-C50C-407E-A947-70E740481C1C}">
                <a14:useLocalDpi xmlns:a14="http://schemas.microsoft.com/office/drawing/2010/main" val="0"/>
              </a:ext>
            </a:extLst>
          </a:blip>
          <a:srcRect l="21379" t="32940" r="24138" b="9344"/>
          <a:stretch/>
        </p:blipFill>
        <p:spPr>
          <a:xfrm>
            <a:off x="179512" y="692696"/>
            <a:ext cx="4981904" cy="3240360"/>
          </a:xfrm>
          <a:prstGeom prst="rect">
            <a:avLst/>
          </a:prstGeom>
        </p:spPr>
      </p:pic>
      <p:sp>
        <p:nvSpPr>
          <p:cNvPr id="7" name="6 Flecha derecha">
            <a:hlinkClick r:id="rId3" action="ppaction://hlinksldjump"/>
          </p:cNvPr>
          <p:cNvSpPr/>
          <p:nvPr/>
        </p:nvSpPr>
        <p:spPr>
          <a:xfrm>
            <a:off x="7816096"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4" action="ppaction://hlinksldjump"/>
          </p:cNvPr>
          <p:cNvSpPr/>
          <p:nvPr/>
        </p:nvSpPr>
        <p:spPr>
          <a:xfrm>
            <a:off x="5161416" y="6197716"/>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9" name="8 Rectángulo">
            <a:hlinkClick r:id="rId5" action="ppaction://hlinksldjump"/>
          </p:cNvPr>
          <p:cNvSpPr/>
          <p:nvPr/>
        </p:nvSpPr>
        <p:spPr>
          <a:xfrm>
            <a:off x="3419872" y="6250845"/>
            <a:ext cx="1152128" cy="4942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CSPT</a:t>
            </a:r>
            <a:endParaRPr lang="es-CO" dirty="0"/>
          </a:p>
        </p:txBody>
      </p:sp>
      <p:cxnSp>
        <p:nvCxnSpPr>
          <p:cNvPr id="10" name="9 Conector recto de flecha"/>
          <p:cNvCxnSpPr/>
          <p:nvPr/>
        </p:nvCxnSpPr>
        <p:spPr>
          <a:xfrm>
            <a:off x="1949943" y="6547126"/>
            <a:ext cx="79208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4874472"/>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6036" y="8400"/>
            <a:ext cx="7467600" cy="1143000"/>
          </a:xfrm>
        </p:spPr>
        <p:txBody>
          <a:bodyPr>
            <a:normAutofit fontScale="90000"/>
          </a:bodyPr>
          <a:lstStyle/>
          <a:p>
            <a:r>
              <a:rPr lang="es-CO" sz="4800" dirty="0"/>
              <a:t>Los conductores de enlaces son los siguientes:</a:t>
            </a:r>
            <a:endParaRPr lang="es-CO" dirty="0"/>
          </a:p>
        </p:txBody>
      </p:sp>
      <p:sp>
        <p:nvSpPr>
          <p:cNvPr id="4" name="2 Marcador de contenido"/>
          <p:cNvSpPr txBox="1">
            <a:spLocks/>
          </p:cNvSpPr>
          <p:nvPr/>
        </p:nvSpPr>
        <p:spPr>
          <a:xfrm>
            <a:off x="0" y="1164613"/>
            <a:ext cx="7963636" cy="5373216"/>
          </a:xfrm>
          <a:prstGeom prst="rect">
            <a:avLst/>
          </a:prstGeom>
        </p:spPr>
        <p:txBody>
          <a:bodyPr vert="horz">
            <a:no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76" indent="0">
              <a:buFont typeface="Wingdings 2"/>
              <a:buNone/>
            </a:pPr>
            <a:r>
              <a:rPr lang="es-CO" sz="2000" dirty="0" smtClean="0"/>
              <a:t>· Conductor del electrodo de puesta a tierra: enlaza, mediante el primer barraje equipotencial de la instalación, el electrodo de puesta a tierra con el conductor de puesta a tierra.</a:t>
            </a:r>
            <a:br>
              <a:rPr lang="es-CO" sz="2000" dirty="0" smtClean="0"/>
            </a:br>
            <a:r>
              <a:rPr lang="es-CO" sz="2000" dirty="0" smtClean="0"/>
              <a:t>· Conductor de puesta a tierra del sistema: es aquel que viene del primer barraje equipotencial y recorre la instalación llegando a todas las áreas ni equipos donde están los barrajes equipotenciales. No tiene ni empalmes ni uniones. Se considera también como el principal conductor para la puesta a tierra de equipos.</a:t>
            </a:r>
            <a:br>
              <a:rPr lang="es-CO" sz="2000" dirty="0" smtClean="0"/>
            </a:br>
            <a:r>
              <a:rPr lang="es-CO" sz="2000" dirty="0" smtClean="0"/>
              <a:t>· Puentes de conexión equipotencial: conductores o uniones con mínima resistencia eléctrica, para así tener la continuidad necesaria entre las partes que están conectadas entre si. El puente de conexión más importante es un puente con mínima resistencia y sin ningún empalme, éste está entre el lado del suministro, el conductor de puesta a tierra de la acometida y el conductor de puesta a tierra.; otro puente es el que está entre varias partes del conductor de puesta a tierra a equipos que son los puentes de conexión equipotencial, el cual consiste en conductores o uniones que tienen una mínima resistencia</a:t>
            </a:r>
            <a:endParaRPr lang="es-CO" sz="2000" dirty="0"/>
          </a:p>
        </p:txBody>
      </p:sp>
      <p:sp>
        <p:nvSpPr>
          <p:cNvPr id="5" name="4 Flecha derecha">
            <a:hlinkClick r:id="rId2" action="ppaction://hlinksldjump"/>
          </p:cNvPr>
          <p:cNvSpPr/>
          <p:nvPr/>
        </p:nvSpPr>
        <p:spPr>
          <a:xfrm>
            <a:off x="8179660" y="602128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3" action="ppaction://hlinksldjump"/>
          </p:cNvPr>
          <p:cNvSpPr/>
          <p:nvPr/>
        </p:nvSpPr>
        <p:spPr>
          <a:xfrm>
            <a:off x="7991872" y="4365104"/>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7" name="6 Rectángulo">
            <a:hlinkClick r:id="rId4" action="ppaction://hlinksldjump"/>
          </p:cNvPr>
          <p:cNvSpPr/>
          <p:nvPr/>
        </p:nvSpPr>
        <p:spPr>
          <a:xfrm>
            <a:off x="7963636" y="3356992"/>
            <a:ext cx="1152128" cy="4942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CSPT</a:t>
            </a:r>
            <a:endParaRPr lang="es-CO" dirty="0"/>
          </a:p>
        </p:txBody>
      </p:sp>
    </p:spTree>
    <p:extLst>
      <p:ext uri="{BB962C8B-B14F-4D97-AF65-F5344CB8AC3E}">
        <p14:creationId xmlns:p14="http://schemas.microsoft.com/office/powerpoint/2010/main" val="4064388176"/>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a:t>Barrajes o conductores </a:t>
            </a:r>
            <a:r>
              <a:rPr lang="es-CO" dirty="0" smtClean="0"/>
              <a:t>equipotenciales</a:t>
            </a:r>
            <a:endParaRPr lang="es-CO" dirty="0"/>
          </a:p>
        </p:txBody>
      </p:sp>
      <p:sp>
        <p:nvSpPr>
          <p:cNvPr id="3" name="2 Marcador de contenido"/>
          <p:cNvSpPr>
            <a:spLocks noGrp="1"/>
          </p:cNvSpPr>
          <p:nvPr>
            <p:ph idx="1"/>
          </p:nvPr>
        </p:nvSpPr>
        <p:spPr>
          <a:xfrm>
            <a:off x="4427984" y="1628800"/>
            <a:ext cx="4536504" cy="4968552"/>
          </a:xfrm>
        </p:spPr>
        <p:txBody>
          <a:bodyPr>
            <a:normAutofit fontScale="92500" lnSpcReduction="20000"/>
          </a:bodyPr>
          <a:lstStyle/>
          <a:p>
            <a:pPr marL="36576" indent="0">
              <a:buNone/>
            </a:pPr>
            <a:r>
              <a:rPr lang="es-CO" dirty="0"/>
              <a:t>Barras de sección rectangular o cilíndrica que permiten el agrupamiento de múltiples conexiones a tierra en un punto.</a:t>
            </a:r>
            <a:br>
              <a:rPr lang="es-CO" dirty="0"/>
            </a:br>
            <a:r>
              <a:rPr lang="es-CO" dirty="0"/>
              <a:t>Entre los principales equipos y áreas que se deben dotar de barrajes equipotencialmente encontramos: equipos de acometidas, subestaciones, salas de equipos, entre otros.</a:t>
            </a:r>
          </a:p>
        </p:txBody>
      </p:sp>
      <p:pic>
        <p:nvPicPr>
          <p:cNvPr id="4" name="Picture 2" descr="http://likinormas.micodensa.com/media/cache/images/500x500/wikiimages/363933333235313135-257456-ae-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2816"/>
            <a:ext cx="4283968" cy="4680519"/>
          </a:xfrm>
          <a:prstGeom prst="rect">
            <a:avLst/>
          </a:prstGeom>
          <a:noFill/>
          <a:extLst>
            <a:ext uri="{909E8E84-426E-40DD-AFC4-6F175D3DCCD1}">
              <a14:hiddenFill xmlns:a14="http://schemas.microsoft.com/office/drawing/2010/main">
                <a:solidFill>
                  <a:srgbClr val="FFFFFF"/>
                </a:solidFill>
              </a14:hiddenFill>
            </a:ext>
          </a:extLst>
        </p:spPr>
      </p:pic>
      <p:pic>
        <p:nvPicPr>
          <p:cNvPr id="5" name="4 Imagen" descr="www.seguridadelectricaltda.com/pdfs/presentacion-seguridad-electrica.pdf - Google Chrome"/>
          <p:cNvPicPr>
            <a:picLocks noChangeAspect="1"/>
          </p:cNvPicPr>
          <p:nvPr/>
        </p:nvPicPr>
        <p:blipFill rotWithShape="1">
          <a:blip r:embed="rId3">
            <a:extLst>
              <a:ext uri="{28A0092B-C50C-407E-A947-70E740481C1C}">
                <a14:useLocalDpi xmlns:a14="http://schemas.microsoft.com/office/drawing/2010/main" val="0"/>
              </a:ext>
            </a:extLst>
          </a:blip>
          <a:srcRect l="23424" t="22099" r="16725" b="4560"/>
          <a:stretch/>
        </p:blipFill>
        <p:spPr>
          <a:xfrm>
            <a:off x="0" y="1772816"/>
            <a:ext cx="4477536" cy="4896544"/>
          </a:xfrm>
          <a:prstGeom prst="rect">
            <a:avLst/>
          </a:prstGeom>
        </p:spPr>
      </p:pic>
      <p:sp>
        <p:nvSpPr>
          <p:cNvPr id="6" name="5 Flecha derecha">
            <a:hlinkClick r:id="rId4"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5" action="ppaction://hlinksldjump"/>
          </p:cNvPr>
          <p:cNvSpPr/>
          <p:nvPr/>
        </p:nvSpPr>
        <p:spPr>
          <a:xfrm>
            <a:off x="5796136" y="6093295"/>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8" name="7 Rectángulo">
            <a:hlinkClick r:id="rId6" action="ppaction://hlinksldjump"/>
          </p:cNvPr>
          <p:cNvSpPr/>
          <p:nvPr/>
        </p:nvSpPr>
        <p:spPr>
          <a:xfrm>
            <a:off x="4496826" y="6161233"/>
            <a:ext cx="1152128" cy="4942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CSPT</a:t>
            </a:r>
            <a:endParaRPr lang="es-CO" dirty="0"/>
          </a:p>
        </p:txBody>
      </p:sp>
      <p:cxnSp>
        <p:nvCxnSpPr>
          <p:cNvPr id="9" name="8 Conector curvado"/>
          <p:cNvCxnSpPr/>
          <p:nvPr/>
        </p:nvCxnSpPr>
        <p:spPr>
          <a:xfrm rot="10800000" flipV="1">
            <a:off x="3785207" y="2132856"/>
            <a:ext cx="498761" cy="165538"/>
          </a:xfrm>
          <a:prstGeom prst="curvedConnector3">
            <a:avLst>
              <a:gd name="adj1" fmla="val -3736"/>
            </a:avLst>
          </a:prstGeom>
          <a:ln w="53975" cmpd="sng">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971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5"/>
                                        </p:tgtEl>
                                      </p:cBhvr>
                                    </p:animEffect>
                                    <p:anim calcmode="lin" valueType="num">
                                      <p:cBhvr>
                                        <p:cTn id="7" dur="1000"/>
                                        <p:tgtEl>
                                          <p:spTgt spid="5"/>
                                        </p:tgtEl>
                                        <p:attrNameLst>
                                          <p:attrName>ppt_x</p:attrName>
                                        </p:attrNameLst>
                                      </p:cBhvr>
                                      <p:tavLst>
                                        <p:tav tm="0">
                                          <p:val>
                                            <p:strVal val="ppt_x"/>
                                          </p:val>
                                        </p:tav>
                                        <p:tav tm="100000">
                                          <p:val>
                                            <p:strVal val="ppt_x"/>
                                          </p:val>
                                        </p:tav>
                                      </p:tavLst>
                                    </p:anim>
                                    <p:anim calcmode="lin" valueType="num">
                                      <p:cBhvr>
                                        <p:cTn id="8" dur="1000"/>
                                        <p:tgtEl>
                                          <p:spTgt spid="5"/>
                                        </p:tgtEl>
                                        <p:attrNameLst>
                                          <p:attrName>ppt_y</p:attrName>
                                        </p:attrNameLst>
                                      </p:cBhvr>
                                      <p:tavLst>
                                        <p:tav tm="0">
                                          <p:val>
                                            <p:strVal val="ppt_y"/>
                                          </p:val>
                                        </p:tav>
                                        <p:tav tm="100000">
                                          <p:val>
                                            <p:strVal val="ppt_y+.1"/>
                                          </p:val>
                                        </p:tav>
                                      </p:tavLst>
                                    </p:anim>
                                    <p:set>
                                      <p:cBhvr>
                                        <p:cTn id="9"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CO" dirty="0"/>
              <a:t>Electrodos de puesta a </a:t>
            </a:r>
            <a:r>
              <a:rPr lang="es-CO" dirty="0" smtClean="0"/>
              <a:t>tierra</a:t>
            </a:r>
            <a:endParaRPr lang="es-CO" dirty="0"/>
          </a:p>
        </p:txBody>
      </p:sp>
      <p:sp>
        <p:nvSpPr>
          <p:cNvPr id="3" name="2 Marcador de contenido"/>
          <p:cNvSpPr>
            <a:spLocks noGrp="1"/>
          </p:cNvSpPr>
          <p:nvPr>
            <p:ph idx="1"/>
          </p:nvPr>
        </p:nvSpPr>
        <p:spPr>
          <a:xfrm>
            <a:off x="4139952" y="1700808"/>
            <a:ext cx="4464496" cy="5157192"/>
          </a:xfrm>
        </p:spPr>
        <p:txBody>
          <a:bodyPr>
            <a:normAutofit/>
          </a:bodyPr>
          <a:lstStyle/>
          <a:p>
            <a:pPr marL="36576" indent="0">
              <a:buNone/>
            </a:pPr>
            <a:r>
              <a:rPr lang="es-CO" dirty="0"/>
              <a:t>Contacto entre las instalaciones eléctricas y el suelo. La conductividad eléctrica del suelo, sirve de soporte eléctrico y da la seguridad a instalaciones y equipos eléctricos.</a:t>
            </a:r>
          </a:p>
        </p:txBody>
      </p:sp>
      <p:pic>
        <p:nvPicPr>
          <p:cNvPr id="5" name="4 Imagen" descr="www.seguridadelectricaltda.com/pdfs/presentacion-seguridad-electrica.pdf - Google Chrome"/>
          <p:cNvPicPr>
            <a:picLocks noChangeAspect="1"/>
          </p:cNvPicPr>
          <p:nvPr/>
        </p:nvPicPr>
        <p:blipFill rotWithShape="1">
          <a:blip r:embed="rId2">
            <a:extLst>
              <a:ext uri="{28A0092B-C50C-407E-A947-70E740481C1C}">
                <a14:useLocalDpi xmlns:a14="http://schemas.microsoft.com/office/drawing/2010/main" val="0"/>
              </a:ext>
            </a:extLst>
          </a:blip>
          <a:srcRect l="32427" t="19228" r="29310" b="12851"/>
          <a:stretch/>
        </p:blipFill>
        <p:spPr>
          <a:xfrm>
            <a:off x="14315" y="1484784"/>
            <a:ext cx="4151091" cy="5040560"/>
          </a:xfrm>
          <a:prstGeom prst="rect">
            <a:avLst/>
          </a:prstGeom>
        </p:spPr>
      </p:pic>
      <p:sp>
        <p:nvSpPr>
          <p:cNvPr id="6" name="5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4" action="ppaction://hlinksldjump"/>
          </p:cNvPr>
          <p:cNvSpPr/>
          <p:nvPr/>
        </p:nvSpPr>
        <p:spPr>
          <a:xfrm>
            <a:off x="6012160" y="5990197"/>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8" name="7 Rectángulo">
            <a:hlinkClick r:id="rId5" action="ppaction://hlinksldjump"/>
          </p:cNvPr>
          <p:cNvSpPr/>
          <p:nvPr/>
        </p:nvSpPr>
        <p:spPr>
          <a:xfrm>
            <a:off x="4427984" y="6057694"/>
            <a:ext cx="1152128" cy="4942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CSPT</a:t>
            </a:r>
            <a:endParaRPr lang="es-CO" dirty="0"/>
          </a:p>
        </p:txBody>
      </p:sp>
    </p:spTree>
    <p:extLst>
      <p:ext uri="{BB962C8B-B14F-4D97-AF65-F5344CB8AC3E}">
        <p14:creationId xmlns:p14="http://schemas.microsoft.com/office/powerpoint/2010/main" val="2895430993"/>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dirty="0"/>
              <a:t>TIPOS </a:t>
            </a:r>
            <a:r>
              <a:rPr lang="es-CO" dirty="0" smtClean="0"/>
              <a:t>DE </a:t>
            </a:r>
            <a:r>
              <a:rPr lang="es-CO" dirty="0"/>
              <a:t>PUESTA A TIERRA </a:t>
            </a:r>
          </a:p>
        </p:txBody>
      </p:sp>
      <p:sp>
        <p:nvSpPr>
          <p:cNvPr id="3" name="2 Marcador de contenido"/>
          <p:cNvSpPr>
            <a:spLocks noGrp="1"/>
          </p:cNvSpPr>
          <p:nvPr>
            <p:ph idx="1"/>
          </p:nvPr>
        </p:nvSpPr>
        <p:spPr/>
        <p:txBody>
          <a:bodyPr/>
          <a:lstStyle/>
          <a:p>
            <a:pPr marL="36576" indent="0">
              <a:buNone/>
            </a:pPr>
            <a:r>
              <a:rPr lang="es-CO" dirty="0">
                <a:hlinkClick r:id="rId2" action="ppaction://hlinksldjump"/>
              </a:rPr>
              <a:t>Puesta a tierra de protección </a:t>
            </a:r>
            <a:endParaRPr lang="es-CO" dirty="0" smtClean="0"/>
          </a:p>
          <a:p>
            <a:pPr marL="36576" indent="0">
              <a:buNone/>
            </a:pPr>
            <a:r>
              <a:rPr lang="es-CO" dirty="0">
                <a:hlinkClick r:id="rId3" action="ppaction://hlinksldjump"/>
              </a:rPr>
              <a:t>Puesta a tierra de servicio </a:t>
            </a:r>
            <a:endParaRPr lang="es-CO" dirty="0" smtClean="0"/>
          </a:p>
          <a:p>
            <a:pPr marL="36576" indent="0">
              <a:buNone/>
            </a:pPr>
            <a:endParaRPr lang="es-CO" dirty="0"/>
          </a:p>
          <a:p>
            <a:pPr marL="36576" indent="0">
              <a:buNone/>
            </a:pPr>
            <a:endParaRPr lang="es-CO" dirty="0"/>
          </a:p>
          <a:p>
            <a:pPr marL="36576" indent="0">
              <a:buNone/>
            </a:pPr>
            <a:endParaRPr lang="es-CO" dirty="0"/>
          </a:p>
        </p:txBody>
      </p:sp>
      <p:sp>
        <p:nvSpPr>
          <p:cNvPr id="4" name="3 Flecha derecha">
            <a:hlinkClick r:id="rId4"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5" action="ppaction://hlinksldjump"/>
          </p:cNvPr>
          <p:cNvSpPr/>
          <p:nvPr/>
        </p:nvSpPr>
        <p:spPr>
          <a:xfrm>
            <a:off x="5220072" y="587727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Tree>
    <p:extLst>
      <p:ext uri="{BB962C8B-B14F-4D97-AF65-F5344CB8AC3E}">
        <p14:creationId xmlns:p14="http://schemas.microsoft.com/office/powerpoint/2010/main" val="4099483461"/>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8400"/>
            <a:ext cx="7467600" cy="900320"/>
          </a:xfrm>
        </p:spPr>
        <p:txBody>
          <a:bodyPr/>
          <a:lstStyle/>
          <a:p>
            <a:pPr marL="36576" algn="ctr"/>
            <a:r>
              <a:rPr lang="es-CO" dirty="0"/>
              <a:t>Puesta a tierra de protección </a:t>
            </a:r>
          </a:p>
        </p:txBody>
      </p:sp>
      <p:sp>
        <p:nvSpPr>
          <p:cNvPr id="3" name="2 Marcador de contenido"/>
          <p:cNvSpPr>
            <a:spLocks noGrp="1"/>
          </p:cNvSpPr>
          <p:nvPr>
            <p:ph idx="1"/>
          </p:nvPr>
        </p:nvSpPr>
        <p:spPr>
          <a:xfrm>
            <a:off x="3563887" y="764704"/>
            <a:ext cx="5328592" cy="5616624"/>
          </a:xfrm>
        </p:spPr>
        <p:txBody>
          <a:bodyPr>
            <a:noAutofit/>
          </a:bodyPr>
          <a:lstStyle/>
          <a:p>
            <a:pPr marL="36576" indent="0">
              <a:buNone/>
            </a:pPr>
            <a:r>
              <a:rPr lang="es-CO" sz="2000" dirty="0"/>
              <a:t>Todas las partes metálicas de una Instalación que no pertenecen al circuito de corriente de trabajo (que no están en </a:t>
            </a:r>
            <a:r>
              <a:rPr lang="es-CO" sz="2000" dirty="0" smtClean="0"/>
              <a:t>tensión </a:t>
            </a:r>
            <a:r>
              <a:rPr lang="es-CO" sz="2000" dirty="0"/>
              <a:t>normalmente) pero que pueden entrar en tensión a causa de averías, accidentes, descargas atmosféricas o </a:t>
            </a:r>
            <a:r>
              <a:rPr lang="es-CO" sz="2000" dirty="0" smtClean="0"/>
              <a:t>sobretensiones</a:t>
            </a:r>
            <a:r>
              <a:rPr lang="es-CO" sz="2000" dirty="0"/>
              <a:t>, deben estar conectadas a tierra. Por tanto, </a:t>
            </a:r>
            <a:r>
              <a:rPr lang="es-CO" sz="2000" dirty="0" smtClean="0"/>
              <a:t>en </a:t>
            </a:r>
            <a:r>
              <a:rPr lang="es-CO" sz="2000" dirty="0"/>
              <a:t>general, hay que conectar a tierra los siguientes </a:t>
            </a:r>
            <a:r>
              <a:rPr lang="es-CO" sz="2000" dirty="0" smtClean="0"/>
              <a:t>elementos </a:t>
            </a:r>
            <a:r>
              <a:rPr lang="es-CO" sz="2000" dirty="0"/>
              <a:t>de la Instalación: Chasis y bastidores de aparatos de maniobra; envolventes de armarios metálicos; puertas </a:t>
            </a:r>
            <a:r>
              <a:rPr lang="es-CO" sz="2000" dirty="0" smtClean="0"/>
              <a:t>metálicas </a:t>
            </a:r>
            <a:r>
              <a:rPr lang="es-CO" sz="2000" dirty="0"/>
              <a:t>de los locales; vallas y cercas metálicas, estructuras y armaduras metálicas de edificios con instalaciones de </a:t>
            </a:r>
            <a:r>
              <a:rPr lang="es-CO" sz="2000" dirty="0" smtClean="0"/>
              <a:t>alta </a:t>
            </a:r>
            <a:r>
              <a:rPr lang="es-CO" sz="2000" dirty="0"/>
              <a:t>tensión (1 kw); blindajes metálicos de los cables y los conductos y tuberías metálicas; y las carcasas de </a:t>
            </a:r>
            <a:r>
              <a:rPr lang="es-CO" sz="2000" dirty="0" smtClean="0"/>
              <a:t>transformadores</a:t>
            </a:r>
            <a:r>
              <a:rPr lang="es-CO" sz="2000" dirty="0"/>
              <a:t>, generadores, motores y otras máquinas. </a:t>
            </a:r>
          </a:p>
          <a:p>
            <a:pPr marL="36576" indent="0">
              <a:buNone/>
            </a:pPr>
            <a:endParaRPr lang="es-CO" sz="1050" dirty="0"/>
          </a:p>
        </p:txBody>
      </p:sp>
      <p:pic>
        <p:nvPicPr>
          <p:cNvPr id="4" name="3 Imagen" descr="puesta a tierra - Buscar con Google - Google Chrome"/>
          <p:cNvPicPr>
            <a:picLocks noChangeAspect="1"/>
          </p:cNvPicPr>
          <p:nvPr/>
        </p:nvPicPr>
        <p:blipFill rotWithShape="1">
          <a:blip r:embed="rId3">
            <a:extLst>
              <a:ext uri="{28A0092B-C50C-407E-A947-70E740481C1C}">
                <a14:useLocalDpi xmlns:a14="http://schemas.microsoft.com/office/drawing/2010/main" val="0"/>
              </a:ext>
            </a:extLst>
          </a:blip>
          <a:srcRect l="20690" t="33259" r="52241" b="10619"/>
          <a:stretch/>
        </p:blipFill>
        <p:spPr>
          <a:xfrm>
            <a:off x="179512" y="1124744"/>
            <a:ext cx="3384375" cy="5586504"/>
          </a:xfrm>
          <a:prstGeom prst="rect">
            <a:avLst/>
          </a:prstGeom>
        </p:spPr>
      </p:pic>
      <p:sp>
        <p:nvSpPr>
          <p:cNvPr id="5" name="4 Flecha derecha">
            <a:hlinkClick r:id="rId4" action="ppaction://hlinksldjump"/>
          </p:cNvPr>
          <p:cNvSpPr/>
          <p:nvPr/>
        </p:nvSpPr>
        <p:spPr>
          <a:xfrm>
            <a:off x="8207896" y="6229353"/>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6228184" y="6229353"/>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9" name="8 Elipse">
            <a:hlinkClick r:id="rId6" action="ppaction://hlinksldjump"/>
          </p:cNvPr>
          <p:cNvSpPr/>
          <p:nvPr/>
        </p:nvSpPr>
        <p:spPr>
          <a:xfrm>
            <a:off x="2267744" y="6255826"/>
            <a:ext cx="1008112" cy="4818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TPT</a:t>
            </a:r>
            <a:endParaRPr lang="es-CO" dirty="0"/>
          </a:p>
        </p:txBody>
      </p:sp>
    </p:spTree>
    <p:extLst>
      <p:ext uri="{BB962C8B-B14F-4D97-AF65-F5344CB8AC3E}">
        <p14:creationId xmlns:p14="http://schemas.microsoft.com/office/powerpoint/2010/main" val="3258352136"/>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CO" dirty="0"/>
              <a:t>Puesta a tierra de servicio </a:t>
            </a:r>
          </a:p>
        </p:txBody>
      </p:sp>
      <p:sp>
        <p:nvSpPr>
          <p:cNvPr id="3" name="2 Marcador de contenido"/>
          <p:cNvSpPr>
            <a:spLocks noGrp="1"/>
          </p:cNvSpPr>
          <p:nvPr>
            <p:ph idx="1"/>
          </p:nvPr>
        </p:nvSpPr>
        <p:spPr>
          <a:xfrm>
            <a:off x="4211960" y="1556792"/>
            <a:ext cx="4608512" cy="5112568"/>
          </a:xfrm>
        </p:spPr>
        <p:txBody>
          <a:bodyPr>
            <a:normAutofit fontScale="92500" lnSpcReduction="20000"/>
          </a:bodyPr>
          <a:lstStyle/>
          <a:p>
            <a:pPr marL="36576" indent="0">
              <a:buNone/>
            </a:pPr>
            <a:r>
              <a:rPr lang="es-CO" dirty="0"/>
              <a:t>Es la que pertenece al circuito de corriente de trabajo. </a:t>
            </a:r>
          </a:p>
          <a:p>
            <a:pPr marL="36576" indent="0">
              <a:buNone/>
            </a:pPr>
            <a:r>
              <a:rPr lang="es-CO" dirty="0"/>
              <a:t>Hay que conectar: neutros de transformadores, alternadores, etc., circuitos de baja tensión de transformadores de </a:t>
            </a:r>
            <a:r>
              <a:rPr lang="es-CO" dirty="0" smtClean="0"/>
              <a:t>medida</a:t>
            </a:r>
            <a:r>
              <a:rPr lang="es-CO" dirty="0"/>
              <a:t>; dispositivos de eliminación de sobretensiones; los circuitos de tierra a pararrayos. </a:t>
            </a:r>
          </a:p>
          <a:p>
            <a:pPr marL="36576" indent="0">
              <a:buNone/>
            </a:pPr>
            <a:endParaRPr lang="es-CO" dirty="0"/>
          </a:p>
        </p:txBody>
      </p:sp>
      <p:pic>
        <p:nvPicPr>
          <p:cNvPr id="4" name="3 Imagen" descr="www.minminas.gov.co/minminas/downloads/UserFiles/File/OLGA BAQUERO/Retie - Seguridad en Instalaciones Electricas -Minminas.pdf - Google Chrome"/>
          <p:cNvPicPr>
            <a:picLocks noChangeAspect="1"/>
          </p:cNvPicPr>
          <p:nvPr/>
        </p:nvPicPr>
        <p:blipFill rotWithShape="1">
          <a:blip r:embed="rId2">
            <a:extLst>
              <a:ext uri="{28A0092B-C50C-407E-A947-70E740481C1C}">
                <a14:useLocalDpi xmlns:a14="http://schemas.microsoft.com/office/drawing/2010/main" val="0"/>
              </a:ext>
            </a:extLst>
          </a:blip>
          <a:srcRect l="19139" t="14445" r="42758" b="6793"/>
          <a:stretch/>
        </p:blipFill>
        <p:spPr>
          <a:xfrm>
            <a:off x="259926" y="1475214"/>
            <a:ext cx="3935177" cy="4762097"/>
          </a:xfrm>
          <a:prstGeom prst="rect">
            <a:avLst/>
          </a:prstGeom>
        </p:spPr>
      </p:pic>
      <p:sp>
        <p:nvSpPr>
          <p:cNvPr id="5" name="4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6012160" y="587727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8" name="7 Elipse">
            <a:hlinkClick r:id="rId5" action="ppaction://hlinksldjump"/>
          </p:cNvPr>
          <p:cNvSpPr/>
          <p:nvPr/>
        </p:nvSpPr>
        <p:spPr>
          <a:xfrm>
            <a:off x="2267744" y="6255826"/>
            <a:ext cx="1008112" cy="4818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TPT</a:t>
            </a:r>
            <a:endParaRPr lang="es-CO" dirty="0"/>
          </a:p>
        </p:txBody>
      </p:sp>
    </p:spTree>
    <p:extLst>
      <p:ext uri="{BB962C8B-B14F-4D97-AF65-F5344CB8AC3E}">
        <p14:creationId xmlns:p14="http://schemas.microsoft.com/office/powerpoint/2010/main" val="1208155701"/>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lvl="0" algn="ctr"/>
            <a:r>
              <a:rPr lang="es-CO" dirty="0" smtClean="0"/>
              <a:t>ANEXOS</a:t>
            </a:r>
            <a:endParaRPr lang="es-CO" dirty="0"/>
          </a:p>
        </p:txBody>
      </p:sp>
      <p:sp>
        <p:nvSpPr>
          <p:cNvPr id="3" name="2 Marcador de contenido"/>
          <p:cNvSpPr>
            <a:spLocks noGrp="1"/>
          </p:cNvSpPr>
          <p:nvPr>
            <p:ph idx="1"/>
          </p:nvPr>
        </p:nvSpPr>
        <p:spPr/>
        <p:txBody>
          <a:bodyPr/>
          <a:lstStyle/>
          <a:p>
            <a:pPr marL="36576" indent="0">
              <a:buNone/>
            </a:pPr>
            <a:r>
              <a:rPr lang="es-CO" b="1" dirty="0">
                <a:hlinkClick r:id="rId2" action="ppaction://hlinksldjump"/>
              </a:rPr>
              <a:t>Medida de la Resistencia a Tierra</a:t>
            </a:r>
            <a:endParaRPr lang="es-CO" dirty="0" smtClean="0"/>
          </a:p>
          <a:p>
            <a:pPr marL="36576" indent="0">
              <a:buNone/>
            </a:pPr>
            <a:r>
              <a:rPr lang="es-CO" dirty="0" smtClean="0">
                <a:hlinkClick r:id="rId3" action="ppaction://hlinksldjump"/>
              </a:rPr>
              <a:t>Medida </a:t>
            </a:r>
            <a:r>
              <a:rPr lang="es-CO" dirty="0">
                <a:hlinkClick r:id="rId3" action="ppaction://hlinksldjump"/>
              </a:rPr>
              <a:t>de resistencia de puesta a tierra sobre pavimentos o suelos de concreto</a:t>
            </a:r>
            <a:endParaRPr lang="es-CO" dirty="0"/>
          </a:p>
          <a:p>
            <a:pPr marL="36576" indent="0">
              <a:buNone/>
            </a:pPr>
            <a:r>
              <a:rPr lang="es-CO" dirty="0">
                <a:hlinkClick r:id="rId4" action="ppaction://hlinksldjump"/>
              </a:rPr>
              <a:t>La medida de la RPT mediante medidor tipo </a:t>
            </a:r>
            <a:r>
              <a:rPr lang="es-CO" dirty="0" smtClean="0">
                <a:hlinkClick r:id="rId4" action="ppaction://hlinksldjump"/>
              </a:rPr>
              <a:t>pinza</a:t>
            </a:r>
            <a:r>
              <a:rPr lang="es-CO" dirty="0" smtClean="0"/>
              <a:t/>
            </a:r>
            <a:br>
              <a:rPr lang="es-CO" dirty="0" smtClean="0"/>
            </a:br>
            <a:r>
              <a:rPr lang="es-CO" dirty="0" smtClean="0">
                <a:hlinkClick r:id="rId5" action="ppaction://hlinksldjump"/>
              </a:rPr>
              <a:t>Tablas y formulas</a:t>
            </a:r>
            <a:endParaRPr lang="es-CO" dirty="0"/>
          </a:p>
        </p:txBody>
      </p:sp>
      <p:sp>
        <p:nvSpPr>
          <p:cNvPr id="4" name="3 Flecha derecha">
            <a:hlinkClick r:id="rId6"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7" action="ppaction://hlinksldjump"/>
          </p:cNvPr>
          <p:cNvSpPr/>
          <p:nvPr/>
        </p:nvSpPr>
        <p:spPr>
          <a:xfrm>
            <a:off x="5220072" y="587727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Tree>
    <p:extLst>
      <p:ext uri="{BB962C8B-B14F-4D97-AF65-F5344CB8AC3E}">
        <p14:creationId xmlns:p14="http://schemas.microsoft.com/office/powerpoint/2010/main" val="4167209399"/>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171400"/>
            <a:ext cx="9144000" cy="1440160"/>
          </a:xfrm>
        </p:spPr>
        <p:txBody>
          <a:bodyPr>
            <a:normAutofit fontScale="90000"/>
          </a:bodyPr>
          <a:lstStyle/>
          <a:p>
            <a:pPr algn="ctr"/>
            <a:r>
              <a:rPr lang="es-CO" dirty="0"/>
              <a:t>Medida de resistencia de puesta a tierra sobre pavimentos o suelos de </a:t>
            </a:r>
            <a:r>
              <a:rPr lang="es-CO" dirty="0" smtClean="0"/>
              <a:t>concreto</a:t>
            </a:r>
            <a:endParaRPr lang="es-CO"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3568" y="1340768"/>
            <a:ext cx="720080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251520" y="4886447"/>
            <a:ext cx="8635697" cy="1477328"/>
          </a:xfrm>
          <a:prstGeom prst="rect">
            <a:avLst/>
          </a:prstGeom>
          <a:noFill/>
        </p:spPr>
        <p:txBody>
          <a:bodyPr wrap="none" rtlCol="0">
            <a:spAutoFit/>
          </a:bodyPr>
          <a:lstStyle/>
          <a:p>
            <a:r>
              <a:rPr lang="es-CO" dirty="0" smtClean="0"/>
              <a:t>Si el sistema </a:t>
            </a:r>
            <a:r>
              <a:rPr lang="es-CO" dirty="0"/>
              <a:t>de puesta a tierra se encuentra rodeado de suelos cubiertos por </a:t>
            </a:r>
            <a:endParaRPr lang="es-CO" dirty="0" smtClean="0"/>
          </a:p>
          <a:p>
            <a:r>
              <a:rPr lang="es-CO" dirty="0" smtClean="0"/>
              <a:t>pavimentos</a:t>
            </a:r>
            <a:r>
              <a:rPr lang="es-CO" dirty="0"/>
              <a:t>, concreto o cemento y en los cuales no es fácil la colocación de los </a:t>
            </a:r>
            <a:endParaRPr lang="es-CO" dirty="0" smtClean="0"/>
          </a:p>
          <a:p>
            <a:r>
              <a:rPr lang="es-CO" dirty="0" smtClean="0"/>
              <a:t>electrodos </a:t>
            </a:r>
            <a:r>
              <a:rPr lang="es-CO" dirty="0"/>
              <a:t>de prueba tipo varilla. En tales casos pueden usarse placas de cobre </a:t>
            </a:r>
            <a:endParaRPr lang="es-CO" dirty="0" smtClean="0"/>
          </a:p>
          <a:p>
            <a:r>
              <a:rPr lang="es-CO" dirty="0" smtClean="0"/>
              <a:t>para </a:t>
            </a:r>
            <a:r>
              <a:rPr lang="es-CO" dirty="0"/>
              <a:t>reemplazar los electrodos auxiliares y agua para remojar el punto y disminuir </a:t>
            </a:r>
            <a:endParaRPr lang="es-CO" dirty="0" smtClean="0"/>
          </a:p>
          <a:p>
            <a:r>
              <a:rPr lang="es-CO" dirty="0" smtClean="0"/>
              <a:t>la </a:t>
            </a:r>
            <a:r>
              <a:rPr lang="es-CO" dirty="0"/>
              <a:t>resistencia de contacto con el suelo, como se ilustra en la figura.</a:t>
            </a:r>
          </a:p>
        </p:txBody>
      </p:sp>
      <p:sp>
        <p:nvSpPr>
          <p:cNvPr id="5" name="4 Flecha derecha">
            <a:hlinkClick r:id="rId4" action="ppaction://hlinksldjump"/>
          </p:cNvPr>
          <p:cNvSpPr/>
          <p:nvPr/>
        </p:nvSpPr>
        <p:spPr>
          <a:xfrm>
            <a:off x="7951113" y="61504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6372200" y="6202515"/>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8" name="7 Flecha derecha">
            <a:hlinkClick r:id="rId6" action="ppaction://hlinksldjump"/>
          </p:cNvPr>
          <p:cNvSpPr/>
          <p:nvPr/>
        </p:nvSpPr>
        <p:spPr>
          <a:xfrm>
            <a:off x="3923928" y="6363775"/>
            <a:ext cx="1008112" cy="494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AT</a:t>
            </a:r>
            <a:endParaRPr lang="es-CO" dirty="0"/>
          </a:p>
        </p:txBody>
      </p:sp>
    </p:spTree>
    <p:extLst>
      <p:ext uri="{BB962C8B-B14F-4D97-AF65-F5344CB8AC3E}">
        <p14:creationId xmlns:p14="http://schemas.microsoft.com/office/powerpoint/2010/main" val="1600556192"/>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a:t>La medida de la RPT mediante medidor tipo pinza</a:t>
            </a:r>
          </a:p>
        </p:txBody>
      </p:sp>
      <p:sp>
        <p:nvSpPr>
          <p:cNvPr id="3" name="2 Marcador de contenido"/>
          <p:cNvSpPr>
            <a:spLocks noGrp="1"/>
          </p:cNvSpPr>
          <p:nvPr>
            <p:ph idx="1"/>
          </p:nvPr>
        </p:nvSpPr>
        <p:spPr>
          <a:xfrm>
            <a:off x="179512" y="1412776"/>
            <a:ext cx="4824536" cy="5208599"/>
          </a:xfrm>
        </p:spPr>
        <p:txBody>
          <a:bodyPr>
            <a:normAutofit fontScale="77500" lnSpcReduction="20000"/>
          </a:bodyPr>
          <a:lstStyle/>
          <a:p>
            <a:pPr marL="36576" indent="0">
              <a:buNone/>
            </a:pPr>
            <a:r>
              <a:rPr lang="es-CO" dirty="0"/>
              <a:t>La medida de la RPT mediante medidor tipo pinza, </a:t>
            </a:r>
            <a:r>
              <a:rPr lang="es-CO" dirty="0" smtClean="0"/>
              <a:t>es un </a:t>
            </a:r>
            <a:r>
              <a:rPr lang="es-CO" dirty="0"/>
              <a:t>método práctico que viene siendo ampliamente usado para medir la puesta a tierra en sitios donde es imposible usar el método convencional de caída de potencial, como es el caso de lugares densamente poblados, celdas subterráneas, centros de grandes ciudades, entre otros.</a:t>
            </a:r>
            <a:br>
              <a:rPr lang="es-CO" dirty="0"/>
            </a:br>
            <a:r>
              <a:rPr lang="es-CO" dirty="0"/>
              <a:t>El medidor tipo pinza mide la resistencia de puesta a tierra de una varilla o sistema de puesta a tierra simplemente abrazando el conductor de puesta a tierra o bajante como lo ilustra la figura.</a:t>
            </a:r>
          </a:p>
        </p:txBody>
      </p:sp>
      <p:pic>
        <p:nvPicPr>
          <p:cNvPr id="2050" name="Picture 2" descr="http://2.bp.blogspot.com/_KH3WZpeboKM/SpgTxZ7uIhI/AAAAAAAAAIE/vvP0S0S3JLc/s1600/Transformador+de+corriente+para+abrazar+todo+un+pos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556792"/>
            <a:ext cx="3816424" cy="4488519"/>
          </a:xfrm>
          <a:prstGeom prst="rect">
            <a:avLst/>
          </a:prstGeom>
          <a:noFill/>
          <a:extLst>
            <a:ext uri="{909E8E84-426E-40DD-AFC4-6F175D3DCCD1}">
              <a14:hiddenFill xmlns:a14="http://schemas.microsoft.com/office/drawing/2010/main">
                <a:solidFill>
                  <a:srgbClr val="FFFFFF"/>
                </a:solidFill>
              </a14:hiddenFill>
            </a:ext>
          </a:extLst>
        </p:spPr>
      </p:pic>
      <p:sp>
        <p:nvSpPr>
          <p:cNvPr id="5" name="4 Flecha derecha">
            <a:hlinkClick r:id="rId3" action="ppaction://hlinksldjump"/>
          </p:cNvPr>
          <p:cNvSpPr/>
          <p:nvPr/>
        </p:nvSpPr>
        <p:spPr>
          <a:xfrm>
            <a:off x="7812360" y="6045311"/>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5999986" y="6045311"/>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7" name="6 Flecha derecha">
            <a:hlinkClick r:id="rId5" action="ppaction://hlinksldjump"/>
          </p:cNvPr>
          <p:cNvSpPr/>
          <p:nvPr/>
        </p:nvSpPr>
        <p:spPr>
          <a:xfrm>
            <a:off x="3923928" y="6363775"/>
            <a:ext cx="1008112" cy="494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AT</a:t>
            </a:r>
            <a:endParaRPr lang="es-CO" dirty="0"/>
          </a:p>
        </p:txBody>
      </p:sp>
      <p:cxnSp>
        <p:nvCxnSpPr>
          <p:cNvPr id="10" name="9 Conector recto de flecha"/>
          <p:cNvCxnSpPr/>
          <p:nvPr/>
        </p:nvCxnSpPr>
        <p:spPr>
          <a:xfrm>
            <a:off x="2267744" y="6610887"/>
            <a:ext cx="79208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144487"/>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476672"/>
            <a:ext cx="4248472" cy="6264696"/>
          </a:xfrm>
        </p:spPr>
        <p:txBody>
          <a:bodyPr>
            <a:normAutofit fontScale="77500" lnSpcReduction="20000"/>
          </a:bodyPr>
          <a:lstStyle/>
          <a:p>
            <a:pPr marL="36576" indent="0">
              <a:buNone/>
            </a:pPr>
            <a:r>
              <a:rPr lang="es-CO" dirty="0"/>
              <a:t>El principio de operación es el siguiente:</a:t>
            </a:r>
            <a:br>
              <a:rPr lang="es-CO" dirty="0"/>
            </a:br>
            <a:r>
              <a:rPr lang="es-CO" dirty="0"/>
              <a:t/>
            </a:r>
            <a:br>
              <a:rPr lang="es-CO" dirty="0"/>
            </a:br>
            <a:r>
              <a:rPr lang="es-CO" dirty="0"/>
              <a:t>El neutro de un sistema </a:t>
            </a:r>
            <a:r>
              <a:rPr lang="es-CO" dirty="0" smtClean="0"/>
              <a:t>multiaterrizado </a:t>
            </a:r>
            <a:r>
              <a:rPr lang="es-CO" dirty="0"/>
              <a:t>puede ser representado como el circuito simple de resistencias de puesta a tierra en paralelo. Si un voltaje “E” es aplicado al electrodo o sistema de puesta a tierra Rx, la corriente “I” resultante fluirá a través del circuito.</a:t>
            </a:r>
            <a:br>
              <a:rPr lang="es-CO" dirty="0"/>
            </a:br>
            <a:r>
              <a:rPr lang="es-CO" dirty="0"/>
              <a:t>Típicamente los instrumentos poseen un oscilador de voltaje a una frecuencia de 1.6 kHz y la corriente a la frecuencia generada es recolectada por un receptor de corriente. Un filtro interno elimina las corrientes de tierra y ruido de alta frecuencia.</a:t>
            </a:r>
          </a:p>
        </p:txBody>
      </p:sp>
      <p:pic>
        <p:nvPicPr>
          <p:cNvPr id="3074" name="Picture 2" descr="http://1.bp.blogspot.com/_KH3WZpeboKM/SpgROYVFTQI/AAAAAAAAAH0/FJDIQwdS4p8/s1600/Medicion+de+RPT+usando+Pinza.jpg"/>
          <p:cNvPicPr>
            <a:picLocks noChangeAspect="1" noChangeArrowheads="1"/>
          </p:cNvPicPr>
          <p:nvPr/>
        </p:nvPicPr>
        <p:blipFill rotWithShape="1">
          <a:blip r:embed="rId2">
            <a:extLst>
              <a:ext uri="{28A0092B-C50C-407E-A947-70E740481C1C}">
                <a14:useLocalDpi xmlns:a14="http://schemas.microsoft.com/office/drawing/2010/main" val="0"/>
              </a:ext>
            </a:extLst>
          </a:blip>
          <a:srcRect l="2873" t="4022" r="3226" b="4656"/>
          <a:stretch/>
        </p:blipFill>
        <p:spPr bwMode="auto">
          <a:xfrm>
            <a:off x="4548533" y="404664"/>
            <a:ext cx="4192230" cy="5488268"/>
          </a:xfrm>
          <a:prstGeom prst="rect">
            <a:avLst/>
          </a:prstGeom>
          <a:noFill/>
          <a:extLst>
            <a:ext uri="{909E8E84-426E-40DD-AFC4-6F175D3DCCD1}">
              <a14:hiddenFill xmlns:a14="http://schemas.microsoft.com/office/drawing/2010/main">
                <a:solidFill>
                  <a:srgbClr val="FFFFFF"/>
                </a:solidFill>
              </a14:hiddenFill>
            </a:ext>
          </a:extLst>
        </p:spPr>
      </p:pic>
      <p:sp>
        <p:nvSpPr>
          <p:cNvPr id="4" name="3 Flecha derecha">
            <a:hlinkClick r:id="rId3" action="ppaction://hlinksldjump"/>
          </p:cNvPr>
          <p:cNvSpPr/>
          <p:nvPr/>
        </p:nvSpPr>
        <p:spPr>
          <a:xfrm>
            <a:off x="7812360" y="613465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4" action="ppaction://hlinksldjump"/>
          </p:cNvPr>
          <p:cNvSpPr/>
          <p:nvPr/>
        </p:nvSpPr>
        <p:spPr>
          <a:xfrm>
            <a:off x="6068584" y="6131388"/>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6" name="5 Flecha derecha">
            <a:hlinkClick r:id="rId5" action="ppaction://hlinksldjump"/>
          </p:cNvPr>
          <p:cNvSpPr/>
          <p:nvPr/>
        </p:nvSpPr>
        <p:spPr>
          <a:xfrm>
            <a:off x="4548533" y="6247581"/>
            <a:ext cx="1008112" cy="494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AT</a:t>
            </a:r>
            <a:endParaRPr lang="es-CO" dirty="0"/>
          </a:p>
        </p:txBody>
      </p:sp>
    </p:spTree>
    <p:extLst>
      <p:ext uri="{BB962C8B-B14F-4D97-AF65-F5344CB8AC3E}">
        <p14:creationId xmlns:p14="http://schemas.microsoft.com/office/powerpoint/2010/main" val="2211759578"/>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91264" cy="1143000"/>
          </a:xfrm>
        </p:spPr>
        <p:txBody>
          <a:bodyPr>
            <a:normAutofit fontScale="90000"/>
          </a:bodyPr>
          <a:lstStyle/>
          <a:p>
            <a:pPr algn="ctr"/>
            <a:r>
              <a:rPr lang="es-CO" b="1" dirty="0"/>
              <a:t>Medida de la Resistencia a Tierra</a:t>
            </a:r>
            <a:endParaRPr lang="es-CO" dirty="0"/>
          </a:p>
        </p:txBody>
      </p:sp>
      <p:sp>
        <p:nvSpPr>
          <p:cNvPr id="3" name="2 Marcador de contenido"/>
          <p:cNvSpPr>
            <a:spLocks noGrp="1"/>
          </p:cNvSpPr>
          <p:nvPr>
            <p:ph idx="1"/>
          </p:nvPr>
        </p:nvSpPr>
        <p:spPr>
          <a:xfrm>
            <a:off x="107504" y="1124744"/>
            <a:ext cx="4248472" cy="5328592"/>
          </a:xfrm>
        </p:spPr>
        <p:txBody>
          <a:bodyPr>
            <a:normAutofit fontScale="25000" lnSpcReduction="20000"/>
          </a:bodyPr>
          <a:lstStyle/>
          <a:p>
            <a:pPr marL="36576" indent="0">
              <a:buNone/>
            </a:pPr>
            <a:r>
              <a:rPr lang="es-CO" sz="7200" dirty="0" smtClean="0"/>
              <a:t>La </a:t>
            </a:r>
            <a:r>
              <a:rPr lang="es-CO" sz="7200" dirty="0"/>
              <a:t>medida de la resistencia de aislamiento a tierra es imprescindible en la mayoría de las instalaciones de monitorización y control que tienen relación con la ingeniería de tránsito. Al término de cada instalación se procederá a la toma de lecturas de resistencia eléctrica al paso de corriente en ohms bajo el método de la caída de tensión ó de los tres puntos, conforme a la norma IEEE Std. 80. En este método se utiliza una sonda de tensión y una de corriente conectadas a dos electrodos de referencia los cuales se colocan a una distancia conveniente a fin de que no se vean influenciadas por la propia instalación. Así mismo la distancia entre sondas deberá ser tal que se eviten los fenómenos de interferencia. Para realizar esta toma de lecturas se utilizará un probador de tierras “ megger ” de tres bornes Mca. LEM mod. HANDY GEO, SATURN GEO plus, o similar.</a:t>
            </a:r>
            <a:r>
              <a:rPr lang="es-CO" dirty="0"/>
              <a:t/>
            </a:r>
            <a:br>
              <a:rPr lang="es-CO" dirty="0"/>
            </a:br>
            <a:endParaRPr lang="es-CO" dirty="0"/>
          </a:p>
        </p:txBody>
      </p:sp>
      <p:pic>
        <p:nvPicPr>
          <p:cNvPr id="4" name="3 Imagen" descr="abrilmarzo - la tierra fisica - Internet Explorer - [InPrivate]"/>
          <p:cNvPicPr>
            <a:picLocks noChangeAspect="1"/>
          </p:cNvPicPr>
          <p:nvPr/>
        </p:nvPicPr>
        <p:blipFill rotWithShape="1">
          <a:blip r:embed="rId2">
            <a:extLst>
              <a:ext uri="{28A0092B-C50C-407E-A947-70E740481C1C}">
                <a14:useLocalDpi xmlns:a14="http://schemas.microsoft.com/office/drawing/2010/main" val="0"/>
              </a:ext>
            </a:extLst>
          </a:blip>
          <a:srcRect l="7241" t="58608" r="67759" b="11257"/>
          <a:stretch/>
        </p:blipFill>
        <p:spPr>
          <a:xfrm>
            <a:off x="4355976" y="1196752"/>
            <a:ext cx="4526177" cy="4824535"/>
          </a:xfrm>
          <a:prstGeom prst="rect">
            <a:avLst/>
          </a:prstGeom>
        </p:spPr>
      </p:pic>
      <p:sp>
        <p:nvSpPr>
          <p:cNvPr id="5" name="4 Flecha derecha">
            <a:hlinkClick r:id="rId3" action="ppaction://hlinksldjump"/>
          </p:cNvPr>
          <p:cNvSpPr/>
          <p:nvPr/>
        </p:nvSpPr>
        <p:spPr>
          <a:xfrm>
            <a:off x="7812360" y="6145286"/>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6043000" y="6065318"/>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8" name="7 Flecha derecha">
            <a:hlinkClick r:id="rId5" action="ppaction://hlinksldjump"/>
          </p:cNvPr>
          <p:cNvSpPr/>
          <p:nvPr/>
        </p:nvSpPr>
        <p:spPr>
          <a:xfrm>
            <a:off x="4211960" y="6178245"/>
            <a:ext cx="1008112" cy="494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AT</a:t>
            </a:r>
            <a:endParaRPr lang="es-CO" dirty="0"/>
          </a:p>
        </p:txBody>
      </p:sp>
    </p:spTree>
    <p:extLst>
      <p:ext uri="{BB962C8B-B14F-4D97-AF65-F5344CB8AC3E}">
        <p14:creationId xmlns:p14="http://schemas.microsoft.com/office/powerpoint/2010/main" val="3744659532"/>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642194"/>
          </a:xfrm>
        </p:spPr>
        <p:txBody>
          <a:bodyPr>
            <a:normAutofit fontScale="90000"/>
          </a:bodyPr>
          <a:lstStyle/>
          <a:p>
            <a:pPr algn="ctr"/>
            <a:r>
              <a:rPr lang="es-CO" dirty="0"/>
              <a:t>Conductor del electrodo de puesta a tierra</a:t>
            </a:r>
            <a:br>
              <a:rPr lang="es-CO" dirty="0"/>
            </a:br>
            <a:endParaRPr lang="es-CO" dirty="0"/>
          </a:p>
        </p:txBody>
      </p:sp>
      <p:pic>
        <p:nvPicPr>
          <p:cNvPr id="4" name="3 Marcador de contenido" descr="SEDE MANIZALES - Google Chrome"/>
          <p:cNvPicPr>
            <a:picLocks noGrp="1" noChangeAspect="1"/>
          </p:cNvPicPr>
          <p:nvPr>
            <p:ph idx="1"/>
          </p:nvPr>
        </p:nvPicPr>
        <p:blipFill rotWithShape="1">
          <a:blip r:embed="rId3">
            <a:extLst>
              <a:ext uri="{28A0092B-C50C-407E-A947-70E740481C1C}">
                <a14:useLocalDpi xmlns:a14="http://schemas.microsoft.com/office/drawing/2010/main" val="0"/>
              </a:ext>
            </a:extLst>
          </a:blip>
          <a:srcRect l="20478" t="24995" r="46230" b="34515"/>
          <a:stretch/>
        </p:blipFill>
        <p:spPr>
          <a:xfrm>
            <a:off x="539552" y="2132856"/>
            <a:ext cx="7920879" cy="3766014"/>
          </a:xfrm>
        </p:spPr>
      </p:pic>
      <p:sp>
        <p:nvSpPr>
          <p:cNvPr id="6" name="5 Flecha derecha">
            <a:hlinkClick r:id="rId4" action="ppaction://hlinksldjump"/>
          </p:cNvPr>
          <p:cNvSpPr/>
          <p:nvPr/>
        </p:nvSpPr>
        <p:spPr>
          <a:xfrm>
            <a:off x="8064388" y="613465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5" action="ppaction://hlinksldjump"/>
          </p:cNvPr>
          <p:cNvSpPr/>
          <p:nvPr/>
        </p:nvSpPr>
        <p:spPr>
          <a:xfrm>
            <a:off x="5220072" y="587727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8" name="7 Flecha derecha">
            <a:hlinkClick r:id="rId6" action="ppaction://hlinksldjump"/>
          </p:cNvPr>
          <p:cNvSpPr/>
          <p:nvPr/>
        </p:nvSpPr>
        <p:spPr>
          <a:xfrm>
            <a:off x="3923928" y="6178245"/>
            <a:ext cx="1008112" cy="494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AT</a:t>
            </a:r>
            <a:endParaRPr lang="es-CO" dirty="0"/>
          </a:p>
        </p:txBody>
      </p:sp>
      <p:cxnSp>
        <p:nvCxnSpPr>
          <p:cNvPr id="9" name="8 Conector recto de flecha"/>
          <p:cNvCxnSpPr/>
          <p:nvPr/>
        </p:nvCxnSpPr>
        <p:spPr>
          <a:xfrm>
            <a:off x="2267744" y="6610887"/>
            <a:ext cx="79208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8273824"/>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64088" y="1628800"/>
            <a:ext cx="3600400" cy="4090466"/>
          </a:xfrm>
        </p:spPr>
        <p:txBody>
          <a:bodyPr>
            <a:normAutofit/>
          </a:bodyPr>
          <a:lstStyle/>
          <a:p>
            <a:pPr algn="ctr"/>
            <a:r>
              <a:rPr lang="es-CO" dirty="0" smtClean="0"/>
              <a:t>CONDUCTOR DE PUESTA A TIERRA DE EQUIPOS</a:t>
            </a:r>
            <a:endParaRPr lang="es-CO" dirty="0"/>
          </a:p>
        </p:txBody>
      </p:sp>
      <p:pic>
        <p:nvPicPr>
          <p:cNvPr id="4" name="3 Marcador de contenido" descr="SEDE MANIZALES - Google Chrome"/>
          <p:cNvPicPr>
            <a:picLocks noGrp="1" noChangeAspect="1"/>
          </p:cNvPicPr>
          <p:nvPr>
            <p:ph idx="1"/>
          </p:nvPr>
        </p:nvPicPr>
        <p:blipFill rotWithShape="1">
          <a:blip r:embed="rId3">
            <a:extLst>
              <a:ext uri="{28A0092B-C50C-407E-A947-70E740481C1C}">
                <a14:useLocalDpi xmlns:a14="http://schemas.microsoft.com/office/drawing/2010/main" val="0"/>
              </a:ext>
            </a:extLst>
          </a:blip>
          <a:srcRect l="23434" t="12502" r="49408" b="29306"/>
          <a:stretch/>
        </p:blipFill>
        <p:spPr>
          <a:xfrm>
            <a:off x="179511" y="188640"/>
            <a:ext cx="5259591" cy="6480720"/>
          </a:xfrm>
        </p:spPr>
      </p:pic>
      <p:sp>
        <p:nvSpPr>
          <p:cNvPr id="5" name="4 Flecha derecha">
            <a:hlinkClick r:id="rId4"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5796136" y="5874006"/>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7" name="6 Flecha derecha">
            <a:hlinkClick r:id="rId6" action="ppaction://hlinksldjump"/>
          </p:cNvPr>
          <p:cNvSpPr/>
          <p:nvPr/>
        </p:nvSpPr>
        <p:spPr>
          <a:xfrm>
            <a:off x="5906495" y="5229200"/>
            <a:ext cx="1008112" cy="494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AT</a:t>
            </a:r>
            <a:endParaRPr lang="es-CO" dirty="0"/>
          </a:p>
        </p:txBody>
      </p:sp>
      <p:cxnSp>
        <p:nvCxnSpPr>
          <p:cNvPr id="8" name="7 Conector recto de flecha"/>
          <p:cNvCxnSpPr/>
          <p:nvPr/>
        </p:nvCxnSpPr>
        <p:spPr>
          <a:xfrm>
            <a:off x="7812360" y="5476312"/>
            <a:ext cx="79208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8757150"/>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188640"/>
            <a:ext cx="9036496" cy="1143000"/>
          </a:xfrm>
        </p:spPr>
        <p:txBody>
          <a:bodyPr>
            <a:normAutofit fontScale="90000"/>
          </a:bodyPr>
          <a:lstStyle/>
          <a:p>
            <a:pPr algn="ctr"/>
            <a:r>
              <a:rPr lang="es-CO" dirty="0"/>
              <a:t>Los </a:t>
            </a:r>
            <a:r>
              <a:rPr lang="es-CO" dirty="0" smtClean="0"/>
              <a:t>electrodos de puesta a tierra</a:t>
            </a:r>
            <a:r>
              <a:rPr lang="es-CO" dirty="0"/>
              <a:t> deben cumplir con los siguientes </a:t>
            </a:r>
            <a:r>
              <a:rPr lang="es-CO" dirty="0" smtClean="0"/>
              <a:t>requisitos:</a:t>
            </a:r>
            <a:endParaRPr lang="es-CO" dirty="0"/>
          </a:p>
        </p:txBody>
      </p:sp>
      <p:pic>
        <p:nvPicPr>
          <p:cNvPr id="4" name="3 Marcador de contenido" descr="AE280 Sistema de puesta a tierra | Likinormas - Google Chrome"/>
          <p:cNvPicPr>
            <a:picLocks noGrp="1" noChangeAspect="1"/>
          </p:cNvPicPr>
          <p:nvPr>
            <p:ph idx="1"/>
          </p:nvPr>
        </p:nvPicPr>
        <p:blipFill rotWithShape="1">
          <a:blip r:embed="rId3">
            <a:extLst>
              <a:ext uri="{28A0092B-C50C-407E-A947-70E740481C1C}">
                <a14:useLocalDpi xmlns:a14="http://schemas.microsoft.com/office/drawing/2010/main" val="0"/>
              </a:ext>
            </a:extLst>
          </a:blip>
          <a:srcRect l="20760" t="15404" r="19200" b="10721"/>
          <a:stretch/>
        </p:blipFill>
        <p:spPr>
          <a:xfrm>
            <a:off x="17011" y="1340768"/>
            <a:ext cx="7969210" cy="5296354"/>
          </a:xfrm>
        </p:spPr>
      </p:pic>
      <p:sp>
        <p:nvSpPr>
          <p:cNvPr id="5" name="4 Flecha derecha">
            <a:hlinkClick r:id="rId4" action="ppaction://hlinksldjump"/>
          </p:cNvPr>
          <p:cNvSpPr/>
          <p:nvPr/>
        </p:nvSpPr>
        <p:spPr>
          <a:xfrm>
            <a:off x="8202245" y="6147853"/>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7986221" y="4221088"/>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7" name="6 Flecha derecha">
            <a:hlinkClick r:id="rId6" action="ppaction://hlinksldjump"/>
          </p:cNvPr>
          <p:cNvSpPr/>
          <p:nvPr/>
        </p:nvSpPr>
        <p:spPr>
          <a:xfrm>
            <a:off x="7986221" y="3140968"/>
            <a:ext cx="1008112" cy="494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AT</a:t>
            </a:r>
            <a:endParaRPr lang="es-CO" dirty="0"/>
          </a:p>
        </p:txBody>
      </p:sp>
      <p:cxnSp>
        <p:nvCxnSpPr>
          <p:cNvPr id="8" name="7 Conector recto de flecha"/>
          <p:cNvCxnSpPr/>
          <p:nvPr/>
        </p:nvCxnSpPr>
        <p:spPr>
          <a:xfrm>
            <a:off x="8094233" y="2708920"/>
            <a:ext cx="79208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149005"/>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smtClean="0"/>
              <a:t>VALORES DE REFERENCIA PARA RESISTENCIA DE PUESTA A TIERRA</a:t>
            </a:r>
            <a:endParaRPr lang="es-CO" dirty="0"/>
          </a:p>
        </p:txBody>
      </p:sp>
      <p:pic>
        <p:nvPicPr>
          <p:cNvPr id="5" name="4 Imagen" descr="www.geiico.com.co/geiico/Publica/Upload/Publico/7_parte_5_p_a_tierra.pdf - Google Chrome"/>
          <p:cNvPicPr>
            <a:picLocks noChangeAspect="1"/>
          </p:cNvPicPr>
          <p:nvPr/>
        </p:nvPicPr>
        <p:blipFill rotWithShape="1">
          <a:blip r:embed="rId3">
            <a:extLst>
              <a:ext uri="{28A0092B-C50C-407E-A947-70E740481C1C}">
                <a14:useLocalDpi xmlns:a14="http://schemas.microsoft.com/office/drawing/2010/main" val="0"/>
              </a:ext>
            </a:extLst>
          </a:blip>
          <a:srcRect l="20862" t="44420" r="23276" b="16359"/>
          <a:stretch/>
        </p:blipFill>
        <p:spPr>
          <a:xfrm>
            <a:off x="323527" y="2348880"/>
            <a:ext cx="8522257" cy="3672408"/>
          </a:xfrm>
          <a:prstGeom prst="rect">
            <a:avLst/>
          </a:prstGeom>
        </p:spPr>
      </p:pic>
      <p:sp>
        <p:nvSpPr>
          <p:cNvPr id="4" name="3 Flecha derecha">
            <a:hlinkClick r:id="rId4" action="ppaction://hlinksldjump"/>
          </p:cNvPr>
          <p:cNvSpPr/>
          <p:nvPr/>
        </p:nvSpPr>
        <p:spPr>
          <a:xfrm>
            <a:off x="7909680"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5811020" y="6137920"/>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7" name="6 Flecha derecha">
            <a:hlinkClick r:id="rId6" action="ppaction://hlinksldjump"/>
          </p:cNvPr>
          <p:cNvSpPr/>
          <p:nvPr/>
        </p:nvSpPr>
        <p:spPr>
          <a:xfrm>
            <a:off x="4211960" y="6178245"/>
            <a:ext cx="1008112" cy="494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AT</a:t>
            </a:r>
            <a:endParaRPr lang="es-CO" dirty="0"/>
          </a:p>
        </p:txBody>
      </p:sp>
      <p:cxnSp>
        <p:nvCxnSpPr>
          <p:cNvPr id="8" name="7 Conector recto de flecha"/>
          <p:cNvCxnSpPr/>
          <p:nvPr/>
        </p:nvCxnSpPr>
        <p:spPr>
          <a:xfrm>
            <a:off x="2267744" y="6610887"/>
            <a:ext cx="79208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2709353"/>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smtClean="0"/>
              <a:t>MAXIMA TENSIÓN DE CONTACTO PARA UN SER HUMANO</a:t>
            </a:r>
            <a:endParaRPr lang="es-CO" dirty="0"/>
          </a:p>
        </p:txBody>
      </p:sp>
      <p:pic>
        <p:nvPicPr>
          <p:cNvPr id="4" name="3 Marcador de contenido" descr="www.minminas.gov.co/minminas/downloads/UserFiles/File/Grupo de Participacion Ciudadana/SistemasDePuestaATierra.pdf - Google Chrome"/>
          <p:cNvPicPr>
            <a:picLocks noGrp="1" noChangeAspect="1"/>
          </p:cNvPicPr>
          <p:nvPr>
            <p:ph idx="1"/>
          </p:nvPr>
        </p:nvPicPr>
        <p:blipFill rotWithShape="1">
          <a:blip r:embed="rId3">
            <a:extLst>
              <a:ext uri="{28A0092B-C50C-407E-A947-70E740481C1C}">
                <a14:useLocalDpi xmlns:a14="http://schemas.microsoft.com/office/drawing/2010/main" val="0"/>
              </a:ext>
            </a:extLst>
          </a:blip>
          <a:srcRect l="30775" t="50767" r="28445" b="23161"/>
          <a:stretch/>
        </p:blipFill>
        <p:spPr>
          <a:xfrm>
            <a:off x="179512" y="1512169"/>
            <a:ext cx="7632848" cy="5085183"/>
          </a:xfrm>
        </p:spPr>
      </p:pic>
      <p:sp>
        <p:nvSpPr>
          <p:cNvPr id="5" name="4 Flecha derecha">
            <a:hlinkClick r:id="rId4" action="ppaction://hlinksldjump"/>
          </p:cNvPr>
          <p:cNvSpPr/>
          <p:nvPr/>
        </p:nvSpPr>
        <p:spPr>
          <a:xfrm>
            <a:off x="8207896"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7991872" y="4941168"/>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7" name="6 Flecha derecha">
            <a:hlinkClick r:id="rId6" action="ppaction://hlinksldjump"/>
          </p:cNvPr>
          <p:cNvSpPr/>
          <p:nvPr/>
        </p:nvSpPr>
        <p:spPr>
          <a:xfrm>
            <a:off x="7958215" y="4005064"/>
            <a:ext cx="1008112" cy="494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AT</a:t>
            </a:r>
            <a:endParaRPr lang="es-CO" dirty="0"/>
          </a:p>
        </p:txBody>
      </p:sp>
      <p:cxnSp>
        <p:nvCxnSpPr>
          <p:cNvPr id="8" name="7 Conector recto de flecha"/>
          <p:cNvCxnSpPr/>
          <p:nvPr/>
        </p:nvCxnSpPr>
        <p:spPr>
          <a:xfrm>
            <a:off x="8128705" y="3212976"/>
            <a:ext cx="79208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7450450"/>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smtClean="0"/>
              <a:t>MAXIMA RESISTENCIA PERMITIDA</a:t>
            </a:r>
            <a:endParaRPr lang="es-CO" dirty="0"/>
          </a:p>
        </p:txBody>
      </p:sp>
      <p:pic>
        <p:nvPicPr>
          <p:cNvPr id="4" name="3 Marcador de contenido" descr="www.minminas.gov.co/minminas/downloads/UserFiles/File/Grupo de Participacion Ciudadana/SistemasDePuestaATierra.pdf - Google Chrome"/>
          <p:cNvPicPr>
            <a:picLocks noGrp="1" noChangeAspect="1"/>
          </p:cNvPicPr>
          <p:nvPr>
            <p:ph idx="1"/>
          </p:nvPr>
        </p:nvPicPr>
        <p:blipFill rotWithShape="1">
          <a:blip r:embed="rId3">
            <a:extLst>
              <a:ext uri="{28A0092B-C50C-407E-A947-70E740481C1C}">
                <a14:useLocalDpi xmlns:a14="http://schemas.microsoft.com/office/drawing/2010/main" val="0"/>
              </a:ext>
            </a:extLst>
          </a:blip>
          <a:srcRect l="31578" t="50275" r="32230" b="16046"/>
          <a:stretch/>
        </p:blipFill>
        <p:spPr>
          <a:xfrm>
            <a:off x="683568" y="1916832"/>
            <a:ext cx="7912425" cy="3981181"/>
          </a:xfrm>
        </p:spPr>
      </p:pic>
      <p:sp>
        <p:nvSpPr>
          <p:cNvPr id="5" name="4 Flecha derecha">
            <a:hlinkClick r:id="rId4"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5220072" y="587727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7" name="6 Flecha derecha">
            <a:hlinkClick r:id="rId6" action="ppaction://hlinksldjump"/>
          </p:cNvPr>
          <p:cNvSpPr/>
          <p:nvPr/>
        </p:nvSpPr>
        <p:spPr>
          <a:xfrm>
            <a:off x="3419872" y="5990199"/>
            <a:ext cx="1008112" cy="494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AT</a:t>
            </a:r>
            <a:endParaRPr lang="es-CO" dirty="0"/>
          </a:p>
        </p:txBody>
      </p:sp>
      <p:cxnSp>
        <p:nvCxnSpPr>
          <p:cNvPr id="8" name="7 Conector recto de flecha"/>
          <p:cNvCxnSpPr/>
          <p:nvPr/>
        </p:nvCxnSpPr>
        <p:spPr>
          <a:xfrm>
            <a:off x="2267744" y="6610887"/>
            <a:ext cx="79208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301989"/>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FORMULAS</a:t>
            </a:r>
            <a:endParaRPr lang="es-CO" dirty="0"/>
          </a:p>
        </p:txBody>
      </p:sp>
      <p:pic>
        <p:nvPicPr>
          <p:cNvPr id="4" name="3 Marcador de contenido" descr="www.geiico.com.co/geiico/Publica/Upload/Publico/7_parte_5_p_a_tierra.pdf - Google Chrome"/>
          <p:cNvPicPr>
            <a:picLocks noGrp="1" noChangeAspect="1"/>
          </p:cNvPicPr>
          <p:nvPr>
            <p:ph idx="1"/>
          </p:nvPr>
        </p:nvPicPr>
        <p:blipFill rotWithShape="1">
          <a:blip r:embed="rId2">
            <a:extLst>
              <a:ext uri="{28A0092B-C50C-407E-A947-70E740481C1C}">
                <a14:useLocalDpi xmlns:a14="http://schemas.microsoft.com/office/drawing/2010/main" val="0"/>
              </a:ext>
            </a:extLst>
          </a:blip>
          <a:srcRect l="20689" t="27338" r="20409" b="16436"/>
          <a:stretch/>
        </p:blipFill>
        <p:spPr>
          <a:xfrm>
            <a:off x="1547664" y="1916832"/>
            <a:ext cx="6396762" cy="3301554"/>
          </a:xfrm>
        </p:spPr>
      </p:pic>
      <p:sp>
        <p:nvSpPr>
          <p:cNvPr id="5" name="4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5220072" y="587727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7" name="6 Flecha derecha">
            <a:hlinkClick r:id="rId5" action="ppaction://hlinksldjump"/>
          </p:cNvPr>
          <p:cNvSpPr/>
          <p:nvPr/>
        </p:nvSpPr>
        <p:spPr>
          <a:xfrm>
            <a:off x="3347864" y="5931132"/>
            <a:ext cx="1008112" cy="494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AT</a:t>
            </a:r>
            <a:endParaRPr lang="es-CO" dirty="0"/>
          </a:p>
        </p:txBody>
      </p:sp>
      <p:cxnSp>
        <p:nvCxnSpPr>
          <p:cNvPr id="8" name="7 Conector recto de flecha"/>
          <p:cNvCxnSpPr/>
          <p:nvPr/>
        </p:nvCxnSpPr>
        <p:spPr>
          <a:xfrm>
            <a:off x="2267744" y="6610887"/>
            <a:ext cx="79208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9981698"/>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91264" cy="1143000"/>
          </a:xfrm>
        </p:spPr>
        <p:txBody>
          <a:bodyPr>
            <a:normAutofit/>
          </a:bodyPr>
          <a:lstStyle/>
          <a:p>
            <a:pPr algn="ctr"/>
            <a:r>
              <a:rPr lang="es-CO" dirty="0" smtClean="0"/>
              <a:t>RESISTENCIA DE UN ELECTRODO</a:t>
            </a:r>
            <a:endParaRPr lang="es-CO" dirty="0"/>
          </a:p>
        </p:txBody>
      </p:sp>
      <p:pic>
        <p:nvPicPr>
          <p:cNvPr id="4" name="3 Marcador de contenido" descr="www.geiico.com.co/geiico/Publica/Upload/Publico/7_parte_5_p_a_tierra.pdf - Google Chrome"/>
          <p:cNvPicPr>
            <a:picLocks noGrp="1" noChangeAspect="1"/>
          </p:cNvPicPr>
          <p:nvPr>
            <p:ph idx="1"/>
          </p:nvPr>
        </p:nvPicPr>
        <p:blipFill rotWithShape="1">
          <a:blip r:embed="rId3">
            <a:extLst>
              <a:ext uri="{28A0092B-C50C-407E-A947-70E740481C1C}">
                <a14:useLocalDpi xmlns:a14="http://schemas.microsoft.com/office/drawing/2010/main" val="0"/>
              </a:ext>
            </a:extLst>
          </a:blip>
          <a:srcRect l="21745" t="35657" r="25565" b="7455"/>
          <a:stretch/>
        </p:blipFill>
        <p:spPr>
          <a:xfrm>
            <a:off x="179512" y="1484785"/>
            <a:ext cx="8740390" cy="4392488"/>
          </a:xfrm>
        </p:spPr>
      </p:pic>
      <p:sp>
        <p:nvSpPr>
          <p:cNvPr id="5" name="4 Flecha derecha">
            <a:hlinkClick r:id="rId4" action="ppaction://hlinksldjump"/>
          </p:cNvPr>
          <p:cNvSpPr/>
          <p:nvPr/>
        </p:nvSpPr>
        <p:spPr>
          <a:xfrm>
            <a:off x="7831861" y="613465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5220072" y="587727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7" name="6 Flecha derecha">
            <a:hlinkClick r:id="rId6" action="ppaction://hlinksldjump"/>
          </p:cNvPr>
          <p:cNvSpPr/>
          <p:nvPr/>
        </p:nvSpPr>
        <p:spPr>
          <a:xfrm>
            <a:off x="3491880" y="6103127"/>
            <a:ext cx="1008112" cy="494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AT</a:t>
            </a:r>
            <a:endParaRPr lang="es-CO" dirty="0"/>
          </a:p>
        </p:txBody>
      </p:sp>
    </p:spTree>
    <p:extLst>
      <p:ext uri="{BB962C8B-B14F-4D97-AF65-F5344CB8AC3E}">
        <p14:creationId xmlns:p14="http://schemas.microsoft.com/office/powerpoint/2010/main" val="2553433550"/>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a:t>TIPOS DE SISTEMAS DE PUESTA A TIERRA </a:t>
            </a:r>
          </a:p>
        </p:txBody>
      </p:sp>
      <p:sp>
        <p:nvSpPr>
          <p:cNvPr id="3" name="2 Marcador de contenido"/>
          <p:cNvSpPr>
            <a:spLocks noGrp="1"/>
          </p:cNvSpPr>
          <p:nvPr>
            <p:ph idx="1"/>
          </p:nvPr>
        </p:nvSpPr>
        <p:spPr/>
        <p:txBody>
          <a:bodyPr/>
          <a:lstStyle/>
          <a:p>
            <a:pPr marL="36576" indent="0">
              <a:buNone/>
            </a:pPr>
            <a:r>
              <a:rPr lang="es-CO" dirty="0"/>
              <a:t>Los principales tipos de Sistemas de Puestas a Tierra son:</a:t>
            </a:r>
            <a:br>
              <a:rPr lang="es-CO" dirty="0"/>
            </a:br>
            <a:r>
              <a:rPr lang="es-CO" dirty="0"/>
              <a:t/>
            </a:r>
            <a:br>
              <a:rPr lang="es-CO" dirty="0"/>
            </a:br>
            <a:r>
              <a:rPr lang="es-CO" dirty="0"/>
              <a:t>-</a:t>
            </a:r>
            <a:r>
              <a:rPr lang="es-CO" dirty="0">
                <a:hlinkClick r:id="rId2" action="ppaction://hlinksldjump"/>
              </a:rPr>
              <a:t>Sistema de varilla "Cooper Well"</a:t>
            </a:r>
            <a:r>
              <a:rPr lang="es-CO" dirty="0"/>
              <a:t/>
            </a:r>
            <a:br>
              <a:rPr lang="es-CO" dirty="0"/>
            </a:br>
            <a:r>
              <a:rPr lang="es-CO" dirty="0"/>
              <a:t>-</a:t>
            </a:r>
            <a:r>
              <a:rPr lang="es-CO" dirty="0">
                <a:hlinkClick r:id="rId3" action="ppaction://hlinksldjump"/>
              </a:rPr>
              <a:t>Sistema de plancha</a:t>
            </a:r>
            <a:r>
              <a:rPr lang="es-CO" dirty="0"/>
              <a:t/>
            </a:r>
            <a:br>
              <a:rPr lang="es-CO" dirty="0"/>
            </a:br>
            <a:r>
              <a:rPr lang="es-CO" dirty="0"/>
              <a:t>-</a:t>
            </a:r>
            <a:r>
              <a:rPr lang="es-CO" dirty="0">
                <a:hlinkClick r:id="rId4" action="ppaction://hlinksldjump"/>
              </a:rPr>
              <a:t>Sistema de red o malla</a:t>
            </a:r>
            <a:r>
              <a:rPr lang="es-CO" dirty="0"/>
              <a:t/>
            </a:r>
            <a:br>
              <a:rPr lang="es-CO" dirty="0"/>
            </a:br>
            <a:r>
              <a:rPr lang="es-CO" dirty="0"/>
              <a:t>-</a:t>
            </a:r>
            <a:r>
              <a:rPr lang="es-CO" dirty="0">
                <a:hlinkClick r:id="rId5" action="ppaction://hlinksldjump"/>
              </a:rPr>
              <a:t>Sistema de disco</a:t>
            </a:r>
            <a:r>
              <a:rPr lang="es-CO" dirty="0"/>
              <a:t/>
            </a:r>
            <a:br>
              <a:rPr lang="es-CO" dirty="0"/>
            </a:br>
            <a:r>
              <a:rPr lang="es-CO" dirty="0"/>
              <a:t>-</a:t>
            </a:r>
            <a:r>
              <a:rPr lang="es-CO" dirty="0">
                <a:hlinkClick r:id="rId6" action="ppaction://hlinksldjump"/>
              </a:rPr>
              <a:t>Sistema de esfera</a:t>
            </a:r>
            <a:endParaRPr lang="es-CO" dirty="0"/>
          </a:p>
        </p:txBody>
      </p:sp>
      <p:sp>
        <p:nvSpPr>
          <p:cNvPr id="4" name="3 Flecha derecha">
            <a:hlinkClick r:id="rId7"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8" action="ppaction://hlinksldjump"/>
          </p:cNvPr>
          <p:cNvSpPr/>
          <p:nvPr/>
        </p:nvSpPr>
        <p:spPr>
          <a:xfrm>
            <a:off x="5220072" y="587727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Tree>
    <p:extLst>
      <p:ext uri="{BB962C8B-B14F-4D97-AF65-F5344CB8AC3E}">
        <p14:creationId xmlns:p14="http://schemas.microsoft.com/office/powerpoint/2010/main" val="1428241571"/>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t>Sistema de varilla "Cooper Well"</a:t>
            </a:r>
          </a:p>
        </p:txBody>
      </p:sp>
      <p:sp>
        <p:nvSpPr>
          <p:cNvPr id="3" name="2 Marcador de contenido"/>
          <p:cNvSpPr>
            <a:spLocks noGrp="1"/>
          </p:cNvSpPr>
          <p:nvPr>
            <p:ph idx="1"/>
          </p:nvPr>
        </p:nvSpPr>
        <p:spPr>
          <a:xfrm>
            <a:off x="395536" y="1628800"/>
            <a:ext cx="4680520" cy="4525963"/>
          </a:xfrm>
        </p:spPr>
        <p:txBody>
          <a:bodyPr>
            <a:normAutofit fontScale="70000" lnSpcReduction="20000"/>
          </a:bodyPr>
          <a:lstStyle/>
          <a:p>
            <a:pPr marL="36576" indent="0">
              <a:buNone/>
            </a:pPr>
            <a:r>
              <a:rPr lang="es-CO" dirty="0"/>
              <a:t>Este sistema de puesta a tierra consiste en una varilla de cobre o de hierro colado ubicada en el suelo, cerca al medidor, con una longitud mínima de 2,40 mts. y un espesor de 5/8".</a:t>
            </a:r>
            <a:br>
              <a:rPr lang="es-CO" dirty="0"/>
            </a:br>
            <a:r>
              <a:rPr lang="es-CO" dirty="0"/>
              <a:t>De su extremo superior se deriva, por medio de un empalme, un hilo conductor en cobre, que ingresa a la instalación eléctrica haciendo contacto con todas las partes metálicas que la conforman. El empalme entre el hilo y la varilla puede ser elaborado mediante una abrazadera de cobre o utilizando soldadura exotérmica.</a:t>
            </a:r>
          </a:p>
        </p:txBody>
      </p:sp>
      <p:pic>
        <p:nvPicPr>
          <p:cNvPr id="4" name="3 Imagen" descr="abrilmarzo - la tierra fisica - Internet Explorer - [InPrivate]"/>
          <p:cNvPicPr>
            <a:picLocks noChangeAspect="1"/>
          </p:cNvPicPr>
          <p:nvPr/>
        </p:nvPicPr>
        <p:blipFill rotWithShape="1">
          <a:blip r:embed="rId3">
            <a:extLst>
              <a:ext uri="{28A0092B-C50C-407E-A947-70E740481C1C}">
                <a14:useLocalDpi xmlns:a14="http://schemas.microsoft.com/office/drawing/2010/main" val="0"/>
              </a:ext>
            </a:extLst>
          </a:blip>
          <a:srcRect l="7964" t="29356" r="79238" b="33172"/>
          <a:stretch/>
        </p:blipFill>
        <p:spPr>
          <a:xfrm>
            <a:off x="6012160" y="1628800"/>
            <a:ext cx="2714564" cy="4297188"/>
          </a:xfrm>
          <a:prstGeom prst="rect">
            <a:avLst/>
          </a:prstGeom>
        </p:spPr>
      </p:pic>
      <p:sp>
        <p:nvSpPr>
          <p:cNvPr id="5" name="4 Flecha derecha">
            <a:hlinkClick r:id="rId4" action="ppaction://hlinksldjump"/>
          </p:cNvPr>
          <p:cNvSpPr/>
          <p:nvPr/>
        </p:nvSpPr>
        <p:spPr>
          <a:xfrm>
            <a:off x="7778590" y="6134654"/>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5" action="ppaction://hlinksldjump"/>
          </p:cNvPr>
          <p:cNvSpPr/>
          <p:nvPr/>
        </p:nvSpPr>
        <p:spPr>
          <a:xfrm>
            <a:off x="5220072" y="6131388"/>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8" name="7 Flecha derecha">
            <a:hlinkClick r:id="rId6" action="ppaction://hlinksldjump"/>
          </p:cNvPr>
          <p:cNvSpPr/>
          <p:nvPr/>
        </p:nvSpPr>
        <p:spPr>
          <a:xfrm>
            <a:off x="3275856" y="6134654"/>
            <a:ext cx="1008112" cy="7168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TSPT</a:t>
            </a:r>
            <a:endParaRPr lang="es-CO" dirty="0"/>
          </a:p>
        </p:txBody>
      </p:sp>
    </p:spTree>
    <p:extLst>
      <p:ext uri="{BB962C8B-B14F-4D97-AF65-F5344CB8AC3E}">
        <p14:creationId xmlns:p14="http://schemas.microsoft.com/office/powerpoint/2010/main" val="1805175682"/>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075240" cy="1143000"/>
          </a:xfrm>
        </p:spPr>
        <p:txBody>
          <a:bodyPr/>
          <a:lstStyle/>
          <a:p>
            <a:pPr algn="ctr"/>
            <a:r>
              <a:rPr lang="es-CO" dirty="0"/>
              <a:t>Sistema de plancha</a:t>
            </a:r>
          </a:p>
        </p:txBody>
      </p:sp>
      <p:sp>
        <p:nvSpPr>
          <p:cNvPr id="3" name="2 Marcador de contenido"/>
          <p:cNvSpPr>
            <a:spLocks noGrp="1"/>
          </p:cNvSpPr>
          <p:nvPr>
            <p:ph idx="1"/>
          </p:nvPr>
        </p:nvSpPr>
        <p:spPr>
          <a:xfrm>
            <a:off x="179512" y="3976282"/>
            <a:ext cx="7416824" cy="2592288"/>
          </a:xfrm>
        </p:spPr>
        <p:txBody>
          <a:bodyPr>
            <a:noAutofit/>
          </a:bodyPr>
          <a:lstStyle/>
          <a:p>
            <a:pPr marL="36576" indent="0">
              <a:buNone/>
            </a:pPr>
            <a:r>
              <a:rPr lang="es-CO" sz="2000" dirty="0"/>
              <a:t>Este tipo de sistema de puesta a tierra puede reemplazar al de la varilla de Cooper well a nivel residencial. Se trata de una plancha en cobre enterrada en el suelo cerca a la instalación dentro de un terreno preparado previamente.</a:t>
            </a:r>
            <a:br>
              <a:rPr lang="es-CO" sz="2000" dirty="0"/>
            </a:br>
            <a:r>
              <a:rPr lang="es-CO" sz="2000" dirty="0"/>
              <a:t>El hilo conductor que se distribuye se deriva de la plancha por medio de un empalme elaborado con soldadura de plata o de cobre aplicada con soplete. Su profundidad mínima ha de ser de 40 cm. Es usada en terrenos donde no puede ser posible la conexión de la varilla Cooper well por causa de la profundidad.</a:t>
            </a:r>
          </a:p>
        </p:txBody>
      </p:sp>
      <p:pic>
        <p:nvPicPr>
          <p:cNvPr id="4" name="3 Imagen" descr="sptelectrico - home - Internet Explorer - [InPrivate]"/>
          <p:cNvPicPr>
            <a:picLocks noChangeAspect="1"/>
          </p:cNvPicPr>
          <p:nvPr/>
        </p:nvPicPr>
        <p:blipFill rotWithShape="1">
          <a:blip r:embed="rId2">
            <a:extLst>
              <a:ext uri="{28A0092B-C50C-407E-A947-70E740481C1C}">
                <a14:useLocalDpi xmlns:a14="http://schemas.microsoft.com/office/drawing/2010/main" val="0"/>
              </a:ext>
            </a:extLst>
          </a:blip>
          <a:srcRect l="16494" t="14032" r="58441" b="60748"/>
          <a:stretch/>
        </p:blipFill>
        <p:spPr>
          <a:xfrm>
            <a:off x="899592" y="1340768"/>
            <a:ext cx="7200800" cy="2664296"/>
          </a:xfrm>
          <a:prstGeom prst="rect">
            <a:avLst/>
          </a:prstGeom>
        </p:spPr>
      </p:pic>
      <p:sp>
        <p:nvSpPr>
          <p:cNvPr id="5" name="4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7596336" y="4941168"/>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7" name="6 Flecha derecha">
            <a:hlinkClick r:id="rId5" action="ppaction://hlinksldjump"/>
          </p:cNvPr>
          <p:cNvSpPr/>
          <p:nvPr/>
        </p:nvSpPr>
        <p:spPr>
          <a:xfrm>
            <a:off x="7596336" y="4210456"/>
            <a:ext cx="1008112" cy="7168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TSPT</a:t>
            </a:r>
            <a:endParaRPr lang="es-CO" dirty="0"/>
          </a:p>
        </p:txBody>
      </p:sp>
    </p:spTree>
    <p:extLst>
      <p:ext uri="{BB962C8B-B14F-4D97-AF65-F5344CB8AC3E}">
        <p14:creationId xmlns:p14="http://schemas.microsoft.com/office/powerpoint/2010/main" val="3559853337"/>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CO" dirty="0"/>
              <a:t>Sistema de red o </a:t>
            </a:r>
            <a:r>
              <a:rPr lang="es-CO" dirty="0" smtClean="0"/>
              <a:t>malla</a:t>
            </a:r>
            <a:endParaRPr lang="es-CO" dirty="0"/>
          </a:p>
        </p:txBody>
      </p:sp>
      <p:sp>
        <p:nvSpPr>
          <p:cNvPr id="3" name="2 Marcador de contenido"/>
          <p:cNvSpPr>
            <a:spLocks noGrp="1"/>
          </p:cNvSpPr>
          <p:nvPr>
            <p:ph idx="1"/>
          </p:nvPr>
        </p:nvSpPr>
        <p:spPr>
          <a:xfrm>
            <a:off x="107504" y="4193336"/>
            <a:ext cx="7568245" cy="2664664"/>
          </a:xfrm>
        </p:spPr>
        <p:txBody>
          <a:bodyPr>
            <a:normAutofit fontScale="62500" lnSpcReduction="20000"/>
          </a:bodyPr>
          <a:lstStyle/>
          <a:p>
            <a:pPr marL="36576" indent="0">
              <a:buNone/>
            </a:pPr>
            <a:r>
              <a:rPr lang="es-CO" dirty="0"/>
              <a:t>Se trata de un sistema de varilla Cooper well reforzada que se emplea para sistemas eléctricos de carga elevada en instalaciones tipo comercial e industrial.</a:t>
            </a:r>
            <a:br>
              <a:rPr lang="es-CO" dirty="0"/>
            </a:br>
            <a:r>
              <a:rPr lang="es-CO" dirty="0"/>
              <a:t>Consiste en la interconexión de (3) o más varillas dependiendo de la carga, ubicándolas en diferentes puntos de un terreno y derivando de allí el hilo conductor que se distribuye por la instalación eléctrica. La instalación mínima entre varillas debe ser del doble de la longitud de cada una de ellas. Los empalmes deben ser elaborados con soldadura exotérmica. Deben empezar a ser utilizados con cargas iguales y superiores a 7,5 kW. En cada punto de ubicación de cada varilla es indispensable preparar el terreno.</a:t>
            </a:r>
          </a:p>
        </p:txBody>
      </p:sp>
      <p:pic>
        <p:nvPicPr>
          <p:cNvPr id="4" name="3 Imagen" descr="TECNOLOGÍA SUPERVISIÓN CODENSA: SISTEMA DE PUESTA A TIERRA - Internet Explorer - [InPrivate]"/>
          <p:cNvPicPr>
            <a:picLocks noChangeAspect="1"/>
          </p:cNvPicPr>
          <p:nvPr/>
        </p:nvPicPr>
        <p:blipFill rotWithShape="1">
          <a:blip r:embed="rId2">
            <a:extLst>
              <a:ext uri="{28A0092B-C50C-407E-A947-70E740481C1C}">
                <a14:useLocalDpi xmlns:a14="http://schemas.microsoft.com/office/drawing/2010/main" val="0"/>
              </a:ext>
            </a:extLst>
          </a:blip>
          <a:srcRect l="32337" t="33726" r="31558" b="36250"/>
          <a:stretch/>
        </p:blipFill>
        <p:spPr>
          <a:xfrm>
            <a:off x="1331640" y="1362084"/>
            <a:ext cx="6344109" cy="2852568"/>
          </a:xfrm>
          <a:prstGeom prst="rect">
            <a:avLst/>
          </a:prstGeom>
        </p:spPr>
      </p:pic>
      <p:pic>
        <p:nvPicPr>
          <p:cNvPr id="5" name="4 Imagen" descr="sptelectrico - home - Internet Explorer - [InPrivate]"/>
          <p:cNvPicPr>
            <a:picLocks noChangeAspect="1"/>
          </p:cNvPicPr>
          <p:nvPr/>
        </p:nvPicPr>
        <p:blipFill rotWithShape="1">
          <a:blip r:embed="rId3">
            <a:extLst>
              <a:ext uri="{28A0092B-C50C-407E-A947-70E740481C1C}">
                <a14:useLocalDpi xmlns:a14="http://schemas.microsoft.com/office/drawing/2010/main" val="0"/>
              </a:ext>
            </a:extLst>
          </a:blip>
          <a:srcRect l="16884" t="63270" r="57012" b="14152"/>
          <a:stretch/>
        </p:blipFill>
        <p:spPr>
          <a:xfrm>
            <a:off x="1187624" y="1268759"/>
            <a:ext cx="6624736" cy="2963433"/>
          </a:xfrm>
          <a:prstGeom prst="rect">
            <a:avLst/>
          </a:prstGeom>
        </p:spPr>
      </p:pic>
      <p:sp>
        <p:nvSpPr>
          <p:cNvPr id="6" name="5 Flecha derecha">
            <a:hlinkClick r:id="rId4"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5" action="ppaction://hlinksldjump"/>
          </p:cNvPr>
          <p:cNvSpPr/>
          <p:nvPr/>
        </p:nvSpPr>
        <p:spPr>
          <a:xfrm>
            <a:off x="7596336" y="5013176"/>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8" name="7 Flecha derecha">
            <a:hlinkClick r:id="rId6" action="ppaction://hlinksldjump"/>
          </p:cNvPr>
          <p:cNvSpPr/>
          <p:nvPr/>
        </p:nvSpPr>
        <p:spPr>
          <a:xfrm>
            <a:off x="7675749" y="4296362"/>
            <a:ext cx="1008112" cy="7168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TSPT</a:t>
            </a:r>
            <a:endParaRPr lang="es-CO" dirty="0"/>
          </a:p>
        </p:txBody>
      </p:sp>
      <p:cxnSp>
        <p:nvCxnSpPr>
          <p:cNvPr id="19" name="18 Conector curvado"/>
          <p:cNvCxnSpPr/>
          <p:nvPr/>
        </p:nvCxnSpPr>
        <p:spPr>
          <a:xfrm rot="10800000" flipV="1">
            <a:off x="8296107" y="2924944"/>
            <a:ext cx="498761" cy="165538"/>
          </a:xfrm>
          <a:prstGeom prst="curvedConnector3">
            <a:avLst>
              <a:gd name="adj1" fmla="val -3736"/>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185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a:t>Sistema de disco</a:t>
            </a:r>
          </a:p>
        </p:txBody>
      </p:sp>
      <p:sp>
        <p:nvSpPr>
          <p:cNvPr id="3" name="2 Marcador de contenido"/>
          <p:cNvSpPr>
            <a:spLocks noGrp="1"/>
          </p:cNvSpPr>
          <p:nvPr>
            <p:ph idx="1"/>
          </p:nvPr>
        </p:nvSpPr>
        <p:spPr>
          <a:xfrm>
            <a:off x="457200" y="1600200"/>
            <a:ext cx="3178696" cy="4853136"/>
          </a:xfrm>
        </p:spPr>
        <p:txBody>
          <a:bodyPr>
            <a:normAutofit fontScale="55000" lnSpcReduction="20000"/>
          </a:bodyPr>
          <a:lstStyle/>
          <a:p>
            <a:pPr marL="36576" indent="0">
              <a:buNone/>
            </a:pPr>
            <a:r>
              <a:rPr lang="es-CO" dirty="0"/>
              <a:t>El sistema de puesta a tierra en forma de disco es utilizado a nivel industrial con el fin de aterrizar las cargas eléctricas que se encuentran en reposo en la superficie de las máquinas y/o equipos (electrostática).</a:t>
            </a:r>
            <a:br>
              <a:rPr lang="es-CO" dirty="0"/>
            </a:br>
            <a:r>
              <a:rPr lang="es-CO" dirty="0"/>
              <a:t>Se trata de un disco hecho en acero colled-rold que actúa de forma individual para las carcasas de los equipos; se ubica en el suelo a poca profundidad (entre 10 y 30 cm), derivando se de él un hilo conductor en cobre que hace contacto con la estructura metálica de la maquinaria. La electrostática se produce en máquinas que funcionen o presenten fricción.</a:t>
            </a:r>
          </a:p>
        </p:txBody>
      </p:sp>
      <p:pic>
        <p:nvPicPr>
          <p:cNvPr id="5" name="4 Imagen" descr="sptelectrico - home - Internet Explorer - [InPrivate]"/>
          <p:cNvPicPr>
            <a:picLocks noChangeAspect="1"/>
          </p:cNvPicPr>
          <p:nvPr/>
        </p:nvPicPr>
        <p:blipFill rotWithShape="1">
          <a:blip r:embed="rId2">
            <a:extLst>
              <a:ext uri="{28A0092B-C50C-407E-A947-70E740481C1C}">
                <a14:useLocalDpi xmlns:a14="http://schemas.microsoft.com/office/drawing/2010/main" val="0"/>
              </a:ext>
            </a:extLst>
          </a:blip>
          <a:srcRect l="17143" t="64712" r="70121" b="17644"/>
          <a:stretch/>
        </p:blipFill>
        <p:spPr>
          <a:xfrm>
            <a:off x="4283968" y="1524356"/>
            <a:ext cx="4011498" cy="3416811"/>
          </a:xfrm>
          <a:prstGeom prst="rect">
            <a:avLst/>
          </a:prstGeom>
        </p:spPr>
      </p:pic>
      <p:pic>
        <p:nvPicPr>
          <p:cNvPr id="6" name="5 Imagen" descr="Fugas eléctricas, causas y soluciones (Parte 1) - Internet Explorer - [InPrivate]"/>
          <p:cNvPicPr>
            <a:picLocks noChangeAspect="1"/>
          </p:cNvPicPr>
          <p:nvPr/>
        </p:nvPicPr>
        <p:blipFill rotWithShape="1">
          <a:blip r:embed="rId3">
            <a:extLst>
              <a:ext uri="{28A0092B-C50C-407E-A947-70E740481C1C}">
                <a14:useLocalDpi xmlns:a14="http://schemas.microsoft.com/office/drawing/2010/main" val="0"/>
              </a:ext>
            </a:extLst>
          </a:blip>
          <a:srcRect l="26493" t="44776" r="50000" b="27612"/>
          <a:stretch/>
        </p:blipFill>
        <p:spPr>
          <a:xfrm>
            <a:off x="3738791" y="1495590"/>
            <a:ext cx="5101851" cy="4194111"/>
          </a:xfrm>
          <a:prstGeom prst="rect">
            <a:avLst/>
          </a:prstGeom>
        </p:spPr>
      </p:pic>
      <p:sp>
        <p:nvSpPr>
          <p:cNvPr id="7" name="6 Flecha derecha">
            <a:hlinkClick r:id="rId4"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8" name="7 Flecha derecha">
            <a:hlinkClick r:id="rId5" action="ppaction://hlinksldjump"/>
          </p:cNvPr>
          <p:cNvSpPr/>
          <p:nvPr/>
        </p:nvSpPr>
        <p:spPr>
          <a:xfrm>
            <a:off x="5220072" y="587727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9" name="8 Flecha derecha">
            <a:hlinkClick r:id="rId6" action="ppaction://hlinksldjump"/>
          </p:cNvPr>
          <p:cNvSpPr/>
          <p:nvPr/>
        </p:nvSpPr>
        <p:spPr>
          <a:xfrm>
            <a:off x="3275856" y="6134654"/>
            <a:ext cx="1008112" cy="7168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TSPT</a:t>
            </a:r>
            <a:endParaRPr lang="es-CO" dirty="0"/>
          </a:p>
        </p:txBody>
      </p:sp>
      <p:cxnSp>
        <p:nvCxnSpPr>
          <p:cNvPr id="10" name="9 Conector curvado"/>
          <p:cNvCxnSpPr/>
          <p:nvPr/>
        </p:nvCxnSpPr>
        <p:spPr>
          <a:xfrm rot="10800000" flipV="1">
            <a:off x="8499083" y="3577320"/>
            <a:ext cx="498761" cy="165538"/>
          </a:xfrm>
          <a:prstGeom prst="curvedConnector3">
            <a:avLst>
              <a:gd name="adj1" fmla="val -3736"/>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7206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CO" dirty="0"/>
              <a:t>Sistema de </a:t>
            </a:r>
            <a:r>
              <a:rPr lang="es-CO" dirty="0" smtClean="0"/>
              <a:t>esfera</a:t>
            </a:r>
            <a:endParaRPr lang="es-CO" dirty="0"/>
          </a:p>
        </p:txBody>
      </p:sp>
      <p:sp>
        <p:nvSpPr>
          <p:cNvPr id="3" name="2 Marcador de contenido"/>
          <p:cNvSpPr>
            <a:spLocks noGrp="1"/>
          </p:cNvSpPr>
          <p:nvPr>
            <p:ph idx="1"/>
          </p:nvPr>
        </p:nvSpPr>
        <p:spPr>
          <a:xfrm>
            <a:off x="457200" y="1600200"/>
            <a:ext cx="3538736" cy="4525963"/>
          </a:xfrm>
        </p:spPr>
        <p:txBody>
          <a:bodyPr>
            <a:normAutofit fontScale="62500" lnSpcReduction="20000"/>
          </a:bodyPr>
          <a:lstStyle/>
          <a:p>
            <a:pPr marL="36576" indent="0">
              <a:buNone/>
            </a:pPr>
            <a:r>
              <a:rPr lang="es-CO" dirty="0"/>
              <a:t>Este tipo de sistema de puesta a tierra es utilizado para aterrizar cargas de alto nivel eléctrico, en redes de alta tensión. Se trata de una esfera en acero con un diámetro mínimo de 20 cm. que se ubica en el suelo a una profundidad muy grande (de entre 10 y 20 mts de la superficie). De su cuerpo se desprende un hilo conductor a través de un ducto, dirigiéndose a la superficie, evitando el contacto con la tierra, con el fin de evitar que se presente tensiones de paso.</a:t>
            </a:r>
          </a:p>
        </p:txBody>
      </p:sp>
      <p:pic>
        <p:nvPicPr>
          <p:cNvPr id="4" name="3 Imagen" descr="sptelectrico - home - Internet Explorer - [InPrivate]"/>
          <p:cNvPicPr>
            <a:picLocks noChangeAspect="1"/>
          </p:cNvPicPr>
          <p:nvPr/>
        </p:nvPicPr>
        <p:blipFill rotWithShape="1">
          <a:blip r:embed="rId2">
            <a:extLst>
              <a:ext uri="{28A0092B-C50C-407E-A947-70E740481C1C}">
                <a14:useLocalDpi xmlns:a14="http://schemas.microsoft.com/office/drawing/2010/main" val="0"/>
              </a:ext>
            </a:extLst>
          </a:blip>
          <a:srcRect l="16104" t="30364" r="58961" b="28803"/>
          <a:stretch/>
        </p:blipFill>
        <p:spPr>
          <a:xfrm>
            <a:off x="4427984" y="1844824"/>
            <a:ext cx="3985008" cy="3528391"/>
          </a:xfrm>
          <a:prstGeom prst="rect">
            <a:avLst/>
          </a:prstGeom>
        </p:spPr>
      </p:pic>
      <p:sp>
        <p:nvSpPr>
          <p:cNvPr id="5" name="4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5220072" y="587727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7" name="6 Flecha derecha">
            <a:hlinkClick r:id="rId5" action="ppaction://hlinksldjump"/>
          </p:cNvPr>
          <p:cNvSpPr/>
          <p:nvPr/>
        </p:nvSpPr>
        <p:spPr>
          <a:xfrm>
            <a:off x="3275856" y="6134654"/>
            <a:ext cx="1008112" cy="7168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TSPT</a:t>
            </a:r>
            <a:endParaRPr lang="es-CO" dirty="0"/>
          </a:p>
        </p:txBody>
      </p:sp>
    </p:spTree>
    <p:extLst>
      <p:ext uri="{BB962C8B-B14F-4D97-AF65-F5344CB8AC3E}">
        <p14:creationId xmlns:p14="http://schemas.microsoft.com/office/powerpoint/2010/main" val="830268296"/>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274638"/>
            <a:ext cx="3240360" cy="4738538"/>
          </a:xfrm>
        </p:spPr>
        <p:txBody>
          <a:bodyPr/>
          <a:lstStyle/>
          <a:p>
            <a:pPr algn="ctr"/>
            <a:r>
              <a:rPr lang="es-CO" dirty="0" smtClean="0"/>
              <a:t>ALGUNOS ESQUEMAS</a:t>
            </a:r>
            <a:endParaRPr lang="es-CO" dirty="0"/>
          </a:p>
        </p:txBody>
      </p:sp>
      <p:graphicFrame>
        <p:nvGraphicFramePr>
          <p:cNvPr id="6" name="5 Marcador de contenido"/>
          <p:cNvGraphicFramePr>
            <a:graphicFrameLocks noGrp="1"/>
          </p:cNvGraphicFramePr>
          <p:nvPr>
            <p:ph idx="1"/>
            <p:extLst>
              <p:ext uri="{D42A27DB-BD31-4B8C-83A1-F6EECF244321}">
                <p14:modId xmlns:p14="http://schemas.microsoft.com/office/powerpoint/2010/main" val="593971277"/>
              </p:ext>
            </p:extLst>
          </p:nvPr>
        </p:nvGraphicFramePr>
        <p:xfrm>
          <a:off x="2267744" y="0"/>
          <a:ext cx="6624736" cy="6126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Flecha derecha">
            <a:hlinkClick r:id="rId7"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8" action="ppaction://hlinksldjump"/>
          </p:cNvPr>
          <p:cNvSpPr/>
          <p:nvPr/>
        </p:nvSpPr>
        <p:spPr>
          <a:xfrm>
            <a:off x="5364088" y="6137920"/>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Tree>
    <p:extLst>
      <p:ext uri="{BB962C8B-B14F-4D97-AF65-F5344CB8AC3E}">
        <p14:creationId xmlns:p14="http://schemas.microsoft.com/office/powerpoint/2010/main" val="3787883138"/>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1469005"/>
            <a:ext cx="5328592" cy="4450506"/>
          </a:xfrm>
        </p:spPr>
        <p:txBody>
          <a:bodyPr/>
          <a:lstStyle/>
          <a:p>
            <a:r>
              <a:rPr lang="es-CO" dirty="0" smtClean="0"/>
              <a:t>TIERRAS INTERCONECTADAS</a:t>
            </a:r>
            <a:endParaRPr lang="es-CO" dirty="0"/>
          </a:p>
        </p:txBody>
      </p:sp>
      <p:pic>
        <p:nvPicPr>
          <p:cNvPr id="4" name="3 Marcador de contenido" descr="AE280 Sistema de puesta a tierra | Likinormas - Google Chrome"/>
          <p:cNvPicPr>
            <a:picLocks noGrp="1" noChangeAspect="1"/>
          </p:cNvPicPr>
          <p:nvPr>
            <p:ph idx="1"/>
          </p:nvPr>
        </p:nvPicPr>
        <p:blipFill rotWithShape="1">
          <a:blip r:embed="rId3">
            <a:extLst>
              <a:ext uri="{28A0092B-C50C-407E-A947-70E740481C1C}">
                <a14:useLocalDpi xmlns:a14="http://schemas.microsoft.com/office/drawing/2010/main" val="0"/>
              </a:ext>
            </a:extLst>
          </a:blip>
          <a:srcRect l="22379" t="22652" r="41942" b="19170"/>
          <a:stretch/>
        </p:blipFill>
        <p:spPr>
          <a:xfrm>
            <a:off x="4355976" y="116632"/>
            <a:ext cx="4176464" cy="3682208"/>
          </a:xfrm>
        </p:spPr>
      </p:pic>
      <p:pic>
        <p:nvPicPr>
          <p:cNvPr id="5" name="4 Imagen" descr="conexiones+prohibidas+de+puesta+a+tierra.jpg (474×124) - Google Chrome"/>
          <p:cNvPicPr>
            <a:picLocks noChangeAspect="1"/>
          </p:cNvPicPr>
          <p:nvPr/>
        </p:nvPicPr>
        <p:blipFill rotWithShape="1">
          <a:blip r:embed="rId4">
            <a:extLst>
              <a:ext uri="{28A0092B-C50C-407E-A947-70E740481C1C}">
                <a14:useLocalDpi xmlns:a14="http://schemas.microsoft.com/office/drawing/2010/main" val="0"/>
              </a:ext>
            </a:extLst>
          </a:blip>
          <a:srcRect l="2303" t="10222" r="65517" b="75260"/>
          <a:stretch/>
        </p:blipFill>
        <p:spPr>
          <a:xfrm>
            <a:off x="179512" y="4713890"/>
            <a:ext cx="8640960" cy="2007019"/>
          </a:xfrm>
          <a:prstGeom prst="rect">
            <a:avLst/>
          </a:prstGeom>
        </p:spPr>
      </p:pic>
      <p:sp>
        <p:nvSpPr>
          <p:cNvPr id="6" name="5 Flecha derecha">
            <a:hlinkClick r:id="rId5" action="ppaction://hlinksldjump"/>
          </p:cNvPr>
          <p:cNvSpPr/>
          <p:nvPr/>
        </p:nvSpPr>
        <p:spPr>
          <a:xfrm>
            <a:off x="7668344" y="3974338"/>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7" name="6 Flecha derecha">
            <a:hlinkClick r:id="rId6" action="ppaction://hlinksldjump"/>
          </p:cNvPr>
          <p:cNvSpPr/>
          <p:nvPr/>
        </p:nvSpPr>
        <p:spPr>
          <a:xfrm>
            <a:off x="6156176" y="3955307"/>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8" name="7 Elipse">
            <a:hlinkClick r:id="rId7" action="ppaction://hlinksldjump"/>
          </p:cNvPr>
          <p:cNvSpPr/>
          <p:nvPr/>
        </p:nvSpPr>
        <p:spPr>
          <a:xfrm>
            <a:off x="5292080" y="3974338"/>
            <a:ext cx="720080" cy="7010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AE</a:t>
            </a:r>
            <a:endParaRPr lang="es-CO" dirty="0"/>
          </a:p>
        </p:txBody>
      </p:sp>
    </p:spTree>
    <p:extLst>
      <p:ext uri="{BB962C8B-B14F-4D97-AF65-F5344CB8AC3E}">
        <p14:creationId xmlns:p14="http://schemas.microsoft.com/office/powerpoint/2010/main" val="3068523471"/>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2962672" cy="6034682"/>
          </a:xfrm>
        </p:spPr>
        <p:txBody>
          <a:bodyPr>
            <a:normAutofit/>
          </a:bodyPr>
          <a:lstStyle/>
          <a:p>
            <a:r>
              <a:rPr lang="es-CO" dirty="0" smtClean="0"/>
              <a:t>CONEXIÓN A TIERRA DE POSTES DE ENERGIA ELECTRICA</a:t>
            </a:r>
            <a:endParaRPr lang="es-CO" dirty="0"/>
          </a:p>
        </p:txBody>
      </p:sp>
      <p:pic>
        <p:nvPicPr>
          <p:cNvPr id="4" name="3 Marcador de contenido" descr="www.minminas.gov.co/minminas/downloads/UserFiles/File/OLGA BAQUERO/Retie - Seguridad en Instalaciones Electricas -Minminas.pdf - Google Chrome"/>
          <p:cNvPicPr>
            <a:picLocks noGrp="1" noChangeAspect="1"/>
          </p:cNvPicPr>
          <p:nvPr>
            <p:ph idx="1"/>
          </p:nvPr>
        </p:nvPicPr>
        <p:blipFill rotWithShape="1">
          <a:blip r:embed="rId2">
            <a:extLst>
              <a:ext uri="{28A0092B-C50C-407E-A947-70E740481C1C}">
                <a14:useLocalDpi xmlns:a14="http://schemas.microsoft.com/office/drawing/2010/main" val="0"/>
              </a:ext>
            </a:extLst>
          </a:blip>
          <a:srcRect l="18980" t="15370" r="43931" b="6493"/>
          <a:stretch/>
        </p:blipFill>
        <p:spPr>
          <a:xfrm>
            <a:off x="3635897" y="409903"/>
            <a:ext cx="5303152" cy="6140232"/>
          </a:xfrm>
        </p:spPr>
      </p:pic>
      <p:sp>
        <p:nvSpPr>
          <p:cNvPr id="5" name="4 Flecha derecha">
            <a:hlinkClick r:id="rId3" action="ppaction://hlinksldjump"/>
          </p:cNvPr>
          <p:cNvSpPr/>
          <p:nvPr/>
        </p:nvSpPr>
        <p:spPr>
          <a:xfrm>
            <a:off x="2411760" y="5921303"/>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1043608" y="5874006"/>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8" name="7 Elipse">
            <a:hlinkClick r:id="rId5" action="ppaction://hlinksldjump"/>
          </p:cNvPr>
          <p:cNvSpPr/>
          <p:nvPr/>
        </p:nvSpPr>
        <p:spPr>
          <a:xfrm>
            <a:off x="107504" y="5874006"/>
            <a:ext cx="720080" cy="7010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AE</a:t>
            </a:r>
            <a:endParaRPr lang="es-CO" dirty="0"/>
          </a:p>
        </p:txBody>
      </p:sp>
    </p:spTree>
    <p:extLst>
      <p:ext uri="{BB962C8B-B14F-4D97-AF65-F5344CB8AC3E}">
        <p14:creationId xmlns:p14="http://schemas.microsoft.com/office/powerpoint/2010/main" val="1395704474"/>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CONEXIÓN A TIERRA DE POSTE A TABLERO DE CONTROL</a:t>
            </a:r>
            <a:endParaRPr lang="es-CO"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892545"/>
            <a:ext cx="7416824" cy="4345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Flecha derecha">
            <a:hlinkClick r:id="rId3" action="ppaction://hlinksldjump"/>
          </p:cNvPr>
          <p:cNvSpPr/>
          <p:nvPr/>
        </p:nvSpPr>
        <p:spPr>
          <a:xfrm>
            <a:off x="8028384" y="6137920"/>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4" action="ppaction://hlinksldjump"/>
          </p:cNvPr>
          <p:cNvSpPr/>
          <p:nvPr/>
        </p:nvSpPr>
        <p:spPr>
          <a:xfrm>
            <a:off x="6516216" y="6166185"/>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6" name="5 Elipse">
            <a:hlinkClick r:id="rId5" action="ppaction://hlinksldjump"/>
          </p:cNvPr>
          <p:cNvSpPr/>
          <p:nvPr/>
        </p:nvSpPr>
        <p:spPr>
          <a:xfrm>
            <a:off x="107504" y="5874006"/>
            <a:ext cx="720080" cy="7010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AE</a:t>
            </a:r>
            <a:endParaRPr lang="es-CO" dirty="0"/>
          </a:p>
        </p:txBody>
      </p:sp>
    </p:spTree>
    <p:extLst>
      <p:ext uri="{BB962C8B-B14F-4D97-AF65-F5344CB8AC3E}">
        <p14:creationId xmlns:p14="http://schemas.microsoft.com/office/powerpoint/2010/main" val="1786424592"/>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smtClean="0"/>
              <a:t>SIPRA PARA TELECOMUNICACIONES</a:t>
            </a:r>
            <a:endParaRPr lang="es-CO"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1600199"/>
            <a:ext cx="7632848" cy="5130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Flecha derecha">
            <a:hlinkClick r:id="rId3" action="ppaction://hlinksldjump"/>
          </p:cNvPr>
          <p:cNvSpPr/>
          <p:nvPr/>
        </p:nvSpPr>
        <p:spPr>
          <a:xfrm>
            <a:off x="8100392"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5" name="4 Flecha derecha">
            <a:hlinkClick r:id="rId4" action="ppaction://hlinksldjump"/>
          </p:cNvPr>
          <p:cNvSpPr/>
          <p:nvPr/>
        </p:nvSpPr>
        <p:spPr>
          <a:xfrm>
            <a:off x="7884368" y="5013176"/>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6" name="5 Elipse">
            <a:hlinkClick r:id="rId5" action="ppaction://hlinksldjump"/>
          </p:cNvPr>
          <p:cNvSpPr/>
          <p:nvPr/>
        </p:nvSpPr>
        <p:spPr>
          <a:xfrm>
            <a:off x="8208404" y="3429000"/>
            <a:ext cx="720080" cy="7010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AE</a:t>
            </a:r>
            <a:endParaRPr lang="es-CO" dirty="0"/>
          </a:p>
        </p:txBody>
      </p:sp>
    </p:spTree>
    <p:extLst>
      <p:ext uri="{BB962C8B-B14F-4D97-AF65-F5344CB8AC3E}">
        <p14:creationId xmlns:p14="http://schemas.microsoft.com/office/powerpoint/2010/main" val="3329860427"/>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274638"/>
            <a:ext cx="3312368" cy="5386610"/>
          </a:xfrm>
        </p:spPr>
        <p:txBody>
          <a:bodyPr>
            <a:normAutofit/>
          </a:bodyPr>
          <a:lstStyle/>
          <a:p>
            <a:pPr algn="ctr"/>
            <a:r>
              <a:rPr lang="es-CO" dirty="0" smtClean="0"/>
              <a:t>REGIMENES DE CONEXIÓN A TIERRA</a:t>
            </a:r>
            <a:endParaRPr lang="es-CO" dirty="0"/>
          </a:p>
        </p:txBody>
      </p:sp>
      <p:pic>
        <p:nvPicPr>
          <p:cNvPr id="4" name="3 Marcador de contenido" descr="zzzzz.bmp (225×387) - Google Chrome"/>
          <p:cNvPicPr>
            <a:picLocks noGrp="1" noChangeAspect="1"/>
          </p:cNvPicPr>
          <p:nvPr>
            <p:ph idx="1"/>
          </p:nvPr>
        </p:nvPicPr>
        <p:blipFill rotWithShape="1">
          <a:blip r:embed="rId2">
            <a:extLst>
              <a:ext uri="{28A0092B-C50C-407E-A947-70E740481C1C}">
                <a14:useLocalDpi xmlns:a14="http://schemas.microsoft.com/office/drawing/2010/main" val="0"/>
              </a:ext>
            </a:extLst>
          </a:blip>
          <a:srcRect l="537" t="9202" r="78016" b="25221"/>
          <a:stretch/>
        </p:blipFill>
        <p:spPr>
          <a:xfrm>
            <a:off x="3779912" y="61276"/>
            <a:ext cx="4996617" cy="6608084"/>
          </a:xfrm>
        </p:spPr>
      </p:pic>
      <p:sp>
        <p:nvSpPr>
          <p:cNvPr id="5" name="4 Flecha derecha">
            <a:hlinkClick r:id="rId3" action="ppaction://hlinksldjump"/>
          </p:cNvPr>
          <p:cNvSpPr/>
          <p:nvPr/>
        </p:nvSpPr>
        <p:spPr>
          <a:xfrm>
            <a:off x="2483768" y="551723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827584" y="551723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7" name="6 Elipse">
            <a:hlinkClick r:id="rId5" action="ppaction://hlinksldjump"/>
          </p:cNvPr>
          <p:cNvSpPr/>
          <p:nvPr/>
        </p:nvSpPr>
        <p:spPr>
          <a:xfrm>
            <a:off x="107504" y="5874006"/>
            <a:ext cx="720080" cy="7010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AE</a:t>
            </a:r>
            <a:endParaRPr lang="es-CO" dirty="0"/>
          </a:p>
        </p:txBody>
      </p:sp>
    </p:spTree>
    <p:extLst>
      <p:ext uri="{BB962C8B-B14F-4D97-AF65-F5344CB8AC3E}">
        <p14:creationId xmlns:p14="http://schemas.microsoft.com/office/powerpoint/2010/main" val="1740480377"/>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SIPRA PARA EDIFICIOS</a:t>
            </a:r>
            <a:endParaRPr lang="es-CO" dirty="0"/>
          </a:p>
        </p:txBody>
      </p:sp>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1520" y="1600200"/>
            <a:ext cx="7560840" cy="4969685"/>
          </a:xfrm>
        </p:spPr>
      </p:pic>
      <p:sp>
        <p:nvSpPr>
          <p:cNvPr id="5" name="4 Flecha derecha">
            <a:hlinkClick r:id="rId3" action="ppaction://hlinksldjump"/>
          </p:cNvPr>
          <p:cNvSpPr/>
          <p:nvPr/>
        </p:nvSpPr>
        <p:spPr>
          <a:xfrm>
            <a:off x="7840807"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7883199" y="4869160"/>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7" name="6 Elipse">
            <a:hlinkClick r:id="rId5" action="ppaction://hlinksldjump"/>
          </p:cNvPr>
          <p:cNvSpPr/>
          <p:nvPr/>
        </p:nvSpPr>
        <p:spPr>
          <a:xfrm>
            <a:off x="107504" y="5874006"/>
            <a:ext cx="720080" cy="7010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AE</a:t>
            </a:r>
            <a:endParaRPr lang="es-CO" dirty="0"/>
          </a:p>
        </p:txBody>
      </p:sp>
    </p:spTree>
    <p:extLst>
      <p:ext uri="{BB962C8B-B14F-4D97-AF65-F5344CB8AC3E}">
        <p14:creationId xmlns:p14="http://schemas.microsoft.com/office/powerpoint/2010/main" val="2915750367"/>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SPT PARA PISCINAS</a:t>
            </a:r>
            <a:endParaRPr lang="es-CO" dirty="0"/>
          </a:p>
        </p:txBody>
      </p:sp>
      <p:pic>
        <p:nvPicPr>
          <p:cNvPr id="4" name="3 Marcador de contenido"/>
          <p:cNvPicPr>
            <a:picLocks noGrp="1" noChangeAspect="1"/>
          </p:cNvPicPr>
          <p:nvPr>
            <p:ph idx="1"/>
          </p:nvPr>
        </p:nvPicPr>
        <p:blipFill rotWithShape="1">
          <a:blip r:embed="rId2">
            <a:extLst>
              <a:ext uri="{28A0092B-C50C-407E-A947-70E740481C1C}">
                <a14:useLocalDpi xmlns:a14="http://schemas.microsoft.com/office/drawing/2010/main" val="0"/>
              </a:ext>
            </a:extLst>
          </a:blip>
          <a:srcRect l="6383" t="1627" r="4567" b="2470"/>
          <a:stretch/>
        </p:blipFill>
        <p:spPr>
          <a:xfrm>
            <a:off x="707009" y="1556792"/>
            <a:ext cx="6817319" cy="4752528"/>
          </a:xfrm>
        </p:spPr>
      </p:pic>
      <p:sp>
        <p:nvSpPr>
          <p:cNvPr id="5" name="4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7600148" y="4581128"/>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7" name="6 Elipse">
            <a:hlinkClick r:id="rId5" action="ppaction://hlinksldjump"/>
          </p:cNvPr>
          <p:cNvSpPr/>
          <p:nvPr/>
        </p:nvSpPr>
        <p:spPr>
          <a:xfrm>
            <a:off x="107504" y="5874006"/>
            <a:ext cx="720080" cy="7010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AE</a:t>
            </a:r>
            <a:endParaRPr lang="es-CO" dirty="0"/>
          </a:p>
        </p:txBody>
      </p:sp>
    </p:spTree>
    <p:extLst>
      <p:ext uri="{BB962C8B-B14F-4D97-AF65-F5344CB8AC3E}">
        <p14:creationId xmlns:p14="http://schemas.microsoft.com/office/powerpoint/2010/main" val="826951317"/>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smtClean="0"/>
              <a:t>SPT EN AREAS DE CUIDADO CRITICO DE PACIENTES</a:t>
            </a:r>
            <a:endParaRPr lang="es-CO" dirty="0"/>
          </a:p>
        </p:txBody>
      </p:sp>
      <p:pic>
        <p:nvPicPr>
          <p:cNvPr id="4" name="3 Marcador de contenido"/>
          <p:cNvPicPr>
            <a:picLocks noGrp="1" noChangeAspect="1"/>
          </p:cNvPicPr>
          <p:nvPr>
            <p:ph idx="1"/>
          </p:nvPr>
        </p:nvPicPr>
        <p:blipFill rotWithShape="1">
          <a:blip r:embed="rId2">
            <a:extLst>
              <a:ext uri="{28A0092B-C50C-407E-A947-70E740481C1C}">
                <a14:useLocalDpi xmlns:a14="http://schemas.microsoft.com/office/drawing/2010/main" val="0"/>
              </a:ext>
            </a:extLst>
          </a:blip>
          <a:srcRect r="-1659" b="10805"/>
          <a:stretch/>
        </p:blipFill>
        <p:spPr>
          <a:xfrm>
            <a:off x="717375" y="1700808"/>
            <a:ext cx="7094985" cy="4709602"/>
          </a:xfrm>
        </p:spPr>
      </p:pic>
      <p:sp>
        <p:nvSpPr>
          <p:cNvPr id="5" name="4 Flecha derecha">
            <a:hlinkClick r:id="rId3" action="ppaction://hlinksldjump"/>
          </p:cNvPr>
          <p:cNvSpPr/>
          <p:nvPr/>
        </p:nvSpPr>
        <p:spPr>
          <a:xfrm>
            <a:off x="781236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
        <p:nvSpPr>
          <p:cNvPr id="6" name="5 Flecha derecha">
            <a:hlinkClick r:id="rId4" action="ppaction://hlinksldjump"/>
          </p:cNvPr>
          <p:cNvSpPr/>
          <p:nvPr/>
        </p:nvSpPr>
        <p:spPr>
          <a:xfrm>
            <a:off x="7812360" y="4725144"/>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SPT</a:t>
            </a:r>
            <a:endParaRPr lang="es-CO" dirty="0"/>
          </a:p>
        </p:txBody>
      </p:sp>
      <p:sp>
        <p:nvSpPr>
          <p:cNvPr id="7" name="6 Elipse">
            <a:hlinkClick r:id="rId5" action="ppaction://hlinksldjump"/>
          </p:cNvPr>
          <p:cNvSpPr/>
          <p:nvPr/>
        </p:nvSpPr>
        <p:spPr>
          <a:xfrm>
            <a:off x="107504" y="5874006"/>
            <a:ext cx="720080" cy="7010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AE</a:t>
            </a:r>
            <a:endParaRPr lang="es-CO" dirty="0"/>
          </a:p>
        </p:txBody>
      </p:sp>
    </p:spTree>
    <p:extLst>
      <p:ext uri="{BB962C8B-B14F-4D97-AF65-F5344CB8AC3E}">
        <p14:creationId xmlns:p14="http://schemas.microsoft.com/office/powerpoint/2010/main" val="3791734457"/>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Bibliografía </a:t>
            </a:r>
            <a:endParaRPr lang="es-CO" dirty="0"/>
          </a:p>
        </p:txBody>
      </p:sp>
      <p:sp>
        <p:nvSpPr>
          <p:cNvPr id="3" name="2 Marcador de contenido"/>
          <p:cNvSpPr>
            <a:spLocks noGrp="1"/>
          </p:cNvSpPr>
          <p:nvPr>
            <p:ph idx="1"/>
          </p:nvPr>
        </p:nvSpPr>
        <p:spPr/>
        <p:txBody>
          <a:bodyPr/>
          <a:lstStyle/>
          <a:p>
            <a:pPr marL="36576" indent="0">
              <a:buNone/>
            </a:pPr>
            <a:r>
              <a:rPr lang="es-CO" dirty="0"/>
              <a:t>De lo anteriormente presentado se encontrara en estos links, y si por casualidad no esta incluido el autor de alguna información le referimos disculpas y una rápida información hacia nosotros para corregir.</a:t>
            </a:r>
          </a:p>
          <a:p>
            <a:pPr marL="36576" indent="0">
              <a:buNone/>
            </a:pPr>
            <a:endParaRPr lang="es-CO" dirty="0"/>
          </a:p>
        </p:txBody>
      </p:sp>
      <p:sp>
        <p:nvSpPr>
          <p:cNvPr id="4" name="3 Flecha derecha">
            <a:hlinkClick r:id="rId2" action="ppaction://hlinksldjump"/>
          </p:cNvPr>
          <p:cNvSpPr/>
          <p:nvPr/>
        </p:nvSpPr>
        <p:spPr>
          <a:xfrm>
            <a:off x="529208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817619638"/>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0"/>
            <a:ext cx="9144000" cy="5733256"/>
          </a:xfrm>
        </p:spPr>
        <p:txBody>
          <a:bodyPr>
            <a:normAutofit lnSpcReduction="10000"/>
          </a:bodyPr>
          <a:lstStyle/>
          <a:p>
            <a:pPr>
              <a:buFont typeface="+mj-lt"/>
              <a:buAutoNum type="arabicPeriod"/>
            </a:pPr>
            <a:r>
              <a:rPr lang="es-CO" sz="1600" dirty="0"/>
              <a:t>Liki normas Codensa </a:t>
            </a:r>
          </a:p>
          <a:p>
            <a:pPr>
              <a:buFont typeface="+mj-lt"/>
              <a:buAutoNum type="arabicPeriod"/>
            </a:pPr>
            <a:r>
              <a:rPr lang="es-CO" sz="1600" dirty="0" smtClean="0">
                <a:hlinkClick r:id="rId2"/>
              </a:rPr>
              <a:t>http://www.endesa.cl/es/conocenos/nuestroNegocio/centrales/Paginas/centralelguavio.aspx</a:t>
            </a:r>
            <a:endParaRPr lang="es-CO" sz="1600" dirty="0" smtClean="0"/>
          </a:p>
          <a:p>
            <a:pPr>
              <a:buFont typeface="+mj-lt"/>
              <a:buAutoNum type="arabicPeriod"/>
            </a:pPr>
            <a:r>
              <a:rPr lang="es-CO" sz="1600" dirty="0" smtClean="0">
                <a:hlinkClick r:id="rId3"/>
              </a:rPr>
              <a:t>http://www.ingetec.com.co/experiencia/textos-proyectos/proyecto-hidroelectricos/guavio.htm</a:t>
            </a:r>
            <a:endParaRPr lang="es-CO" sz="1600" dirty="0" smtClean="0"/>
          </a:p>
          <a:p>
            <a:pPr>
              <a:buFont typeface="+mj-lt"/>
              <a:buAutoNum type="arabicPeriod"/>
            </a:pPr>
            <a:r>
              <a:rPr lang="es-CO" sz="1600" dirty="0" smtClean="0">
                <a:hlinkClick r:id="rId4"/>
              </a:rPr>
              <a:t>http://www.cerpch.unifei.edu.br/sp/sub_elevadora.php</a:t>
            </a:r>
            <a:endParaRPr lang="es-CO" sz="1600" dirty="0" smtClean="0"/>
          </a:p>
          <a:p>
            <a:pPr>
              <a:buFont typeface="+mj-lt"/>
              <a:buAutoNum type="arabicPeriod"/>
            </a:pPr>
            <a:r>
              <a:rPr lang="es-CO" sz="1600" dirty="0" smtClean="0">
                <a:hlinkClick r:id="rId5"/>
              </a:rPr>
              <a:t>http://www.endesaeduca.com/Endesa_educa/recursos-interactivos/el-transporte-de-electricidad/xvi.-las-subestaciones-electricas</a:t>
            </a:r>
            <a:endParaRPr lang="es-CO" sz="1600" dirty="0" smtClean="0"/>
          </a:p>
          <a:p>
            <a:pPr>
              <a:buFont typeface="+mj-lt"/>
              <a:buAutoNum type="arabicPeriod"/>
            </a:pPr>
            <a:r>
              <a:rPr lang="es-CO" sz="1600" dirty="0" smtClean="0">
                <a:hlinkClick r:id="rId6"/>
              </a:rPr>
              <a:t>http://www.endesa.com/es/conoceendesa/lineasnegocio/Electricidad/Red_Transporte</a:t>
            </a:r>
            <a:endParaRPr lang="es-CO" sz="1600" dirty="0" smtClean="0"/>
          </a:p>
          <a:p>
            <a:pPr>
              <a:buFont typeface="+mj-lt"/>
              <a:buAutoNum type="arabicPeriod"/>
            </a:pPr>
            <a:r>
              <a:rPr lang="es-CO" sz="1600" dirty="0" smtClean="0">
                <a:hlinkClick r:id="rId7"/>
              </a:rPr>
              <a:t>http://www.ingetec.com.co/experiencia/textos-proyectos/lineas-transmision/torca.htm</a:t>
            </a:r>
            <a:endParaRPr lang="es-CO" sz="1600" dirty="0" smtClean="0"/>
          </a:p>
          <a:p>
            <a:pPr>
              <a:buFont typeface="+mj-lt"/>
              <a:buAutoNum type="arabicPeriod"/>
            </a:pPr>
            <a:r>
              <a:rPr lang="es-CO" sz="1600" dirty="0" smtClean="0">
                <a:hlinkClick r:id="rId8"/>
              </a:rPr>
              <a:t>http://gemini.udistrital.edu.co/comunidad/grupos/gispud/redeselectricas/site/cap2/c2tsubestaciones24.php</a:t>
            </a:r>
            <a:endParaRPr lang="es-CO" sz="1600" dirty="0" smtClean="0"/>
          </a:p>
          <a:p>
            <a:pPr>
              <a:buFont typeface="+mj-lt"/>
              <a:buAutoNum type="arabicPeriod"/>
            </a:pPr>
            <a:r>
              <a:rPr lang="es-CO" sz="1600" dirty="0">
                <a:hlinkClick r:id="rId9"/>
              </a:rPr>
              <a:t>http://</a:t>
            </a:r>
            <a:r>
              <a:rPr lang="es-CO" sz="1600" dirty="0" smtClean="0">
                <a:hlinkClick r:id="rId9"/>
              </a:rPr>
              <a:t>www.codensa.com.co/documentos/3_17_2010_7_38_11_AM_GENERALIDADES%207.2.pdf</a:t>
            </a:r>
            <a:endParaRPr lang="es-CO" sz="1600" dirty="0" smtClean="0"/>
          </a:p>
          <a:p>
            <a:pPr>
              <a:buFont typeface="+mj-lt"/>
              <a:buAutoNum type="arabicPeriod"/>
            </a:pPr>
            <a:r>
              <a:rPr lang="es-CO" sz="1600" dirty="0">
                <a:hlinkClick r:id="rId10"/>
              </a:rPr>
              <a:t>http://</a:t>
            </a:r>
            <a:r>
              <a:rPr lang="es-CO" sz="1600" dirty="0" smtClean="0">
                <a:hlinkClick r:id="rId10"/>
              </a:rPr>
              <a:t>www.tuveras.com/interiores/ienlace_calculos.htm</a:t>
            </a:r>
            <a:endParaRPr lang="es-CO" sz="1600" dirty="0" smtClean="0"/>
          </a:p>
          <a:p>
            <a:pPr>
              <a:buFont typeface="+mj-lt"/>
              <a:buAutoNum type="arabicPeriod"/>
            </a:pPr>
            <a:r>
              <a:rPr lang="es-CO" sz="1600" dirty="0">
                <a:hlinkClick r:id="rId11"/>
              </a:rPr>
              <a:t>http://</a:t>
            </a:r>
            <a:r>
              <a:rPr lang="es-CO" sz="1600" dirty="0" smtClean="0">
                <a:hlinkClick r:id="rId11"/>
              </a:rPr>
              <a:t>www.javierbotero.com/Javier_Botero/SUBESTACIONES.html</a:t>
            </a:r>
            <a:endParaRPr lang="es-CO" sz="1600" dirty="0" smtClean="0"/>
          </a:p>
          <a:p>
            <a:pPr>
              <a:buFont typeface="+mj-lt"/>
              <a:buAutoNum type="arabicPeriod"/>
            </a:pPr>
            <a:r>
              <a:rPr lang="es-CO" sz="1600" dirty="0" smtClean="0">
                <a:hlinkClick r:id="rId12"/>
              </a:rPr>
              <a:t>http</a:t>
            </a:r>
            <a:r>
              <a:rPr lang="es-CO" sz="1600" dirty="0">
                <a:hlinkClick r:id="rId12"/>
              </a:rPr>
              <a:t>://</a:t>
            </a:r>
            <a:r>
              <a:rPr lang="es-CO" sz="1600" dirty="0" smtClean="0">
                <a:hlinkClick r:id="rId12"/>
              </a:rPr>
              <a:t>www.ectricol.com/producto/subestacion/29</a:t>
            </a:r>
            <a:endParaRPr lang="es-CO" sz="1600" dirty="0" smtClean="0"/>
          </a:p>
          <a:p>
            <a:pPr>
              <a:buFont typeface="+mj-lt"/>
              <a:buAutoNum type="arabicPeriod"/>
            </a:pPr>
            <a:r>
              <a:rPr lang="es-CO" sz="1600" dirty="0">
                <a:hlinkClick r:id="rId13"/>
              </a:rPr>
              <a:t>http://</a:t>
            </a:r>
            <a:r>
              <a:rPr lang="es-CO" sz="1600" dirty="0" smtClean="0">
                <a:hlinkClick r:id="rId13"/>
              </a:rPr>
              <a:t>magnetron.com.co/magnetron/index.php?option=com_content&amp;view=article&amp;id=5&amp;Itemid=10</a:t>
            </a:r>
            <a:endParaRPr lang="es-CO" sz="1600" dirty="0" smtClean="0"/>
          </a:p>
          <a:p>
            <a:pPr>
              <a:buFont typeface="+mj-lt"/>
              <a:buAutoNum type="arabicPeriod"/>
            </a:pPr>
            <a:r>
              <a:rPr lang="es-CO" sz="1600" dirty="0">
                <a:hlinkClick r:id="rId14"/>
              </a:rPr>
              <a:t>http://</a:t>
            </a:r>
            <a:r>
              <a:rPr lang="es-CO" sz="1600" dirty="0" smtClean="0">
                <a:hlinkClick r:id="rId14"/>
              </a:rPr>
              <a:t>www.nichese.com/seccionador.html</a:t>
            </a:r>
            <a:endParaRPr lang="es-CO" sz="1600" dirty="0" smtClean="0"/>
          </a:p>
          <a:p>
            <a:pPr>
              <a:buFont typeface="+mj-lt"/>
              <a:buAutoNum type="arabicPeriod"/>
            </a:pPr>
            <a:r>
              <a:rPr lang="es-CO" sz="1600" dirty="0">
                <a:hlinkClick r:id="rId15"/>
              </a:rPr>
              <a:t>http://</a:t>
            </a:r>
            <a:r>
              <a:rPr lang="es-CO" sz="1600" dirty="0" smtClean="0">
                <a:hlinkClick r:id="rId15"/>
              </a:rPr>
              <a:t>gemini.udistrital.edu.co/comunidad/grupos/gispud/redeselectricas/site/cap2/c2tsubestaciones25.php</a:t>
            </a:r>
            <a:endParaRPr lang="es-CO" sz="1600" dirty="0" smtClean="0"/>
          </a:p>
          <a:p>
            <a:pPr>
              <a:buFont typeface="+mj-lt"/>
              <a:buAutoNum type="arabicPeriod"/>
            </a:pPr>
            <a:r>
              <a:rPr lang="es-CO" sz="1600" dirty="0">
                <a:hlinkClick r:id="rId16"/>
              </a:rPr>
              <a:t>http://www.ceaconline.org/documentos/Subestaciones_Electricas_Encapsuladas.pdf</a:t>
            </a:r>
            <a:endParaRPr lang="es-CO" sz="1600" dirty="0" smtClean="0"/>
          </a:p>
          <a:p>
            <a:endParaRPr lang="es-CO" sz="1400" dirty="0" smtClean="0"/>
          </a:p>
          <a:p>
            <a:endParaRPr lang="es-CO" sz="1400" dirty="0" smtClean="0"/>
          </a:p>
          <a:p>
            <a:endParaRPr lang="es-CO" sz="1400" dirty="0" smtClean="0"/>
          </a:p>
          <a:p>
            <a:endParaRPr lang="es-CO" sz="1400" dirty="0" smtClean="0"/>
          </a:p>
          <a:p>
            <a:endParaRPr lang="es-CO" sz="1400" dirty="0"/>
          </a:p>
        </p:txBody>
      </p:sp>
      <p:sp>
        <p:nvSpPr>
          <p:cNvPr id="4" name="3 Flecha derecha">
            <a:hlinkClick r:id="rId17" action="ppaction://hlinksldjump"/>
          </p:cNvPr>
          <p:cNvSpPr/>
          <p:nvPr/>
        </p:nvSpPr>
        <p:spPr>
          <a:xfrm>
            <a:off x="529208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119688033"/>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p:spPr>
        <p:txBody>
          <a:bodyPr>
            <a:normAutofit fontScale="47500" lnSpcReduction="20000"/>
          </a:bodyPr>
          <a:lstStyle/>
          <a:p>
            <a:pPr marL="514350" indent="-514350">
              <a:buFont typeface="+mj-lt"/>
              <a:buAutoNum type="arabicPeriod"/>
            </a:pPr>
            <a:r>
              <a:rPr lang="es-CO" sz="3400" dirty="0">
                <a:hlinkClick r:id="rId2"/>
              </a:rPr>
              <a:t>http://www.frlp.utn.edu.ar/materias/tydee/seccionadores.pdf</a:t>
            </a:r>
            <a:endParaRPr lang="es-CO" sz="3400" dirty="0"/>
          </a:p>
          <a:p>
            <a:pPr marL="514350" indent="-514350">
              <a:buFont typeface="+mj-lt"/>
              <a:buAutoNum type="arabicPeriod"/>
            </a:pPr>
            <a:r>
              <a:rPr lang="es-CO" sz="3400" dirty="0">
                <a:hlinkClick r:id="rId3"/>
              </a:rPr>
              <a:t>http://tecnosolucioneslp.com/productos/potencia/interruptores.html</a:t>
            </a:r>
            <a:endParaRPr lang="es-CO" sz="3400" dirty="0"/>
          </a:p>
          <a:p>
            <a:pPr marL="514350" indent="-514350">
              <a:buFont typeface="+mj-lt"/>
              <a:buAutoNum type="arabicPeriod"/>
            </a:pPr>
            <a:r>
              <a:rPr lang="es-CO" sz="3400" dirty="0">
                <a:hlinkClick r:id="rId4"/>
              </a:rPr>
              <a:t>http://montanux.wikispaces.com/file/view/trafos+de+corriente.pdf</a:t>
            </a:r>
            <a:endParaRPr lang="es-CO" sz="3400" dirty="0"/>
          </a:p>
          <a:p>
            <a:pPr marL="514350" indent="-514350">
              <a:buFont typeface="+mj-lt"/>
              <a:buAutoNum type="arabicPeriod"/>
            </a:pPr>
            <a:r>
              <a:rPr lang="es-CO" sz="3400" dirty="0">
                <a:hlinkClick r:id="rId5"/>
              </a:rPr>
              <a:t>http://miltonlaelectricidad.blogspot.com/2011/12/transformadores-de-corriente.html</a:t>
            </a:r>
            <a:endParaRPr lang="es-CO" sz="3400" dirty="0"/>
          </a:p>
          <a:p>
            <a:pPr marL="514350" indent="-514350">
              <a:buFont typeface="+mj-lt"/>
              <a:buAutoNum type="arabicPeriod"/>
            </a:pPr>
            <a:r>
              <a:rPr lang="es-CO" sz="3400" dirty="0">
                <a:hlinkClick r:id="rId6"/>
              </a:rPr>
              <a:t>http://www.co.all.biz/transformador-de-potencial-g18143</a:t>
            </a:r>
            <a:endParaRPr lang="es-CO" sz="3400" dirty="0"/>
          </a:p>
          <a:p>
            <a:pPr marL="514350" indent="-514350">
              <a:buFont typeface="+mj-lt"/>
              <a:buAutoNum type="arabicPeriod"/>
            </a:pPr>
            <a:r>
              <a:rPr lang="es-CO" sz="3400" dirty="0">
                <a:hlinkClick r:id="rId7"/>
              </a:rPr>
              <a:t>http://subestacionesdedistribucin.blogspot.com/2011/11/transformador-de-potencial.html</a:t>
            </a:r>
            <a:endParaRPr lang="es-CO" sz="3400" dirty="0"/>
          </a:p>
          <a:p>
            <a:pPr marL="514350" indent="-514350">
              <a:buFont typeface="+mj-lt"/>
              <a:buAutoNum type="arabicPeriod"/>
            </a:pPr>
            <a:r>
              <a:rPr lang="es-CO" sz="3400" dirty="0">
                <a:hlinkClick r:id="rId8"/>
              </a:rPr>
              <a:t>http://subestacionesdedistribucin.blogspot.com/2012/01/32-tableros-duplex.html</a:t>
            </a:r>
            <a:endParaRPr lang="es-CO" sz="3400" dirty="0"/>
          </a:p>
          <a:p>
            <a:pPr marL="514350" indent="-514350">
              <a:buFont typeface="+mj-lt"/>
              <a:buAutoNum type="arabicPeriod"/>
            </a:pPr>
            <a:r>
              <a:rPr lang="es-CO" sz="3400" dirty="0">
                <a:hlinkClick r:id="rId9"/>
              </a:rPr>
              <a:t>http://www.comcarsa.com/servicios/</a:t>
            </a:r>
            <a:endParaRPr lang="es-CO" sz="3400" dirty="0"/>
          </a:p>
          <a:p>
            <a:pPr marL="514350" indent="-514350">
              <a:buFont typeface="+mj-lt"/>
              <a:buAutoNum type="arabicPeriod"/>
            </a:pPr>
            <a:r>
              <a:rPr lang="es-CO" sz="3400" dirty="0">
                <a:hlinkClick r:id="rId10"/>
              </a:rPr>
              <a:t>http://colmenarezjl.blogspot.com/2012/06/sistema-de-puesta-tierra-spat.html</a:t>
            </a:r>
            <a:endParaRPr lang="es-CO" sz="3400" dirty="0"/>
          </a:p>
          <a:p>
            <a:pPr marL="514350" indent="-514350">
              <a:buFont typeface="+mj-lt"/>
              <a:buAutoNum type="arabicPeriod"/>
            </a:pPr>
            <a:r>
              <a:rPr lang="es-CO" sz="3400" dirty="0" smtClean="0">
                <a:hlinkClick r:id="rId11"/>
              </a:rPr>
              <a:t>http</a:t>
            </a:r>
            <a:r>
              <a:rPr lang="es-CO" sz="3400" dirty="0">
                <a:hlinkClick r:id="rId11"/>
              </a:rPr>
              <a:t>://www.ehowenespanol.com/funcionan-interruptores-transferencia-electrica-como_48652/</a:t>
            </a:r>
            <a:endParaRPr lang="es-CO" sz="3400" dirty="0"/>
          </a:p>
          <a:p>
            <a:pPr marL="514350" indent="-514350">
              <a:buFont typeface="+mj-lt"/>
              <a:buAutoNum type="arabicPeriod"/>
            </a:pPr>
            <a:r>
              <a:rPr lang="es-CO" sz="3400" dirty="0">
                <a:hlinkClick r:id="rId12"/>
              </a:rPr>
              <a:t>http://spanish.alibaba.com/product-free/generator-automatic-transfer-switch-400amp-103322629.html</a:t>
            </a:r>
            <a:endParaRPr lang="es-CO" sz="3400" dirty="0"/>
          </a:p>
          <a:p>
            <a:pPr marL="514350" indent="-514350">
              <a:buFont typeface="+mj-lt"/>
              <a:buAutoNum type="arabicPeriod"/>
            </a:pPr>
            <a:r>
              <a:rPr lang="es-CO" sz="3400" dirty="0">
                <a:hlinkClick r:id="rId13"/>
              </a:rPr>
              <a:t>http://</a:t>
            </a:r>
            <a:r>
              <a:rPr lang="es-CO" sz="3400" dirty="0" smtClean="0">
                <a:hlinkClick r:id="rId13"/>
              </a:rPr>
              <a:t>www.aabenet.com/pararrayos.html</a:t>
            </a:r>
            <a:endParaRPr lang="es-CO" sz="3400" dirty="0" smtClean="0"/>
          </a:p>
          <a:p>
            <a:pPr marL="514350" indent="-514350">
              <a:buFont typeface="+mj-lt"/>
              <a:buAutoNum type="arabicPeriod"/>
            </a:pPr>
            <a:r>
              <a:rPr lang="es-CO" sz="3400" dirty="0">
                <a:hlinkClick r:id="rId14"/>
              </a:rPr>
              <a:t>http://</a:t>
            </a:r>
            <a:r>
              <a:rPr lang="es-CO" sz="3400" dirty="0" smtClean="0">
                <a:hlinkClick r:id="rId14"/>
              </a:rPr>
              <a:t>www.sistemas-iq.com/pararrayos</a:t>
            </a:r>
            <a:endParaRPr lang="es-CO" sz="3400" dirty="0" smtClean="0"/>
          </a:p>
          <a:p>
            <a:pPr marL="514350" indent="-514350">
              <a:buFont typeface="+mj-lt"/>
              <a:buAutoNum type="arabicPeriod"/>
            </a:pPr>
            <a:r>
              <a:rPr lang="es-CO" sz="3400" dirty="0">
                <a:hlinkClick r:id="rId15"/>
              </a:rPr>
              <a:t>http://</a:t>
            </a:r>
            <a:r>
              <a:rPr lang="es-CO" sz="3400" dirty="0" smtClean="0">
                <a:hlinkClick r:id="rId15"/>
              </a:rPr>
              <a:t>6iv6-2012.blogspot.com/2012/05/apartarayos.html</a:t>
            </a:r>
            <a:endParaRPr lang="es-CO" sz="3400" dirty="0" smtClean="0"/>
          </a:p>
          <a:p>
            <a:pPr marL="514350" indent="-514350">
              <a:buFont typeface="+mj-lt"/>
              <a:buAutoNum type="arabicPeriod"/>
            </a:pPr>
            <a:r>
              <a:rPr lang="es-CO" sz="3400" dirty="0">
                <a:hlinkClick r:id="rId16"/>
              </a:rPr>
              <a:t>http://</a:t>
            </a:r>
            <a:r>
              <a:rPr lang="es-CO" sz="3400" dirty="0" smtClean="0">
                <a:hlinkClick r:id="rId16"/>
              </a:rPr>
              <a:t>www.tuveras.com/lineas/aereas/lineasaereas.htm</a:t>
            </a:r>
            <a:endParaRPr lang="es-CO" sz="3400" dirty="0" smtClean="0"/>
          </a:p>
          <a:p>
            <a:pPr marL="514350" indent="-514350">
              <a:buFont typeface="+mj-lt"/>
              <a:buAutoNum type="arabicPeriod"/>
            </a:pPr>
            <a:r>
              <a:rPr lang="es-CO" sz="3400" dirty="0">
                <a:hlinkClick r:id="rId17"/>
              </a:rPr>
              <a:t>http://</a:t>
            </a:r>
            <a:r>
              <a:rPr lang="es-CO" sz="3400" dirty="0" smtClean="0">
                <a:hlinkClick r:id="rId17"/>
              </a:rPr>
              <a:t>www.dlyservicios.com.ar/ej_sist_concen_grad.htm</a:t>
            </a:r>
            <a:endParaRPr lang="es-CO" sz="3400" dirty="0" smtClean="0"/>
          </a:p>
          <a:p>
            <a:pPr marL="514350" indent="-514350">
              <a:buFont typeface="+mj-lt"/>
              <a:buAutoNum type="arabicPeriod"/>
            </a:pPr>
            <a:r>
              <a:rPr lang="es-CO" sz="3400" dirty="0">
                <a:hlinkClick r:id="rId18"/>
              </a:rPr>
              <a:t>http://www02.abb.com/global/boabb/boabb011.nsf/0/d3c76fa21ad68648c12575a80008b097/$</a:t>
            </a:r>
            <a:r>
              <a:rPr lang="es-CO" sz="3400" dirty="0" smtClean="0">
                <a:hlinkClick r:id="rId18"/>
              </a:rPr>
              <a:t>file/myat.pdf</a:t>
            </a:r>
            <a:endParaRPr lang="es-CO" sz="3400" dirty="0" smtClean="0"/>
          </a:p>
          <a:p>
            <a:pPr marL="514350" indent="-514350">
              <a:buFont typeface="+mj-lt"/>
              <a:buAutoNum type="arabicPeriod"/>
            </a:pPr>
            <a:r>
              <a:rPr lang="es-CO" sz="3400" dirty="0">
                <a:hlinkClick r:id="rId19"/>
              </a:rPr>
              <a:t>http://www.gstgrounding.com/ptnueva.html</a:t>
            </a:r>
            <a:endParaRPr lang="es-CO" sz="3400" dirty="0"/>
          </a:p>
          <a:p>
            <a:pPr marL="514350" indent="-514350">
              <a:buFont typeface="+mj-lt"/>
              <a:buAutoNum type="arabicPeriod"/>
            </a:pPr>
            <a:r>
              <a:rPr lang="es-CO" sz="3400" dirty="0">
                <a:hlinkClick r:id="rId20"/>
              </a:rPr>
              <a:t>http://gecca.wordpress.com/</a:t>
            </a:r>
            <a:endParaRPr lang="es-CO" sz="3400" dirty="0"/>
          </a:p>
          <a:p>
            <a:pPr marL="0" indent="0">
              <a:buNone/>
            </a:pPr>
            <a:endParaRPr lang="es-CO" sz="3400" dirty="0" smtClean="0"/>
          </a:p>
          <a:p>
            <a:pPr marL="0" indent="0">
              <a:buNone/>
            </a:pPr>
            <a:endParaRPr lang="es-CO" dirty="0"/>
          </a:p>
          <a:p>
            <a:endParaRPr lang="es-CO" dirty="0"/>
          </a:p>
        </p:txBody>
      </p:sp>
      <p:sp>
        <p:nvSpPr>
          <p:cNvPr id="4" name="3 Flecha derecha">
            <a:hlinkClick r:id="rId21" action="ppaction://hlinksldjump"/>
          </p:cNvPr>
          <p:cNvSpPr/>
          <p:nvPr/>
        </p:nvSpPr>
        <p:spPr>
          <a:xfrm>
            <a:off x="529208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868224797"/>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363272" cy="6525344"/>
          </a:xfrm>
        </p:spPr>
        <p:txBody>
          <a:bodyPr>
            <a:normAutofit fontScale="40000" lnSpcReduction="20000"/>
          </a:bodyPr>
          <a:lstStyle/>
          <a:p>
            <a:pPr>
              <a:buFont typeface="+mj-lt"/>
              <a:buAutoNum type="arabicPeriod"/>
            </a:pPr>
            <a:r>
              <a:rPr lang="es-CO" sz="3500" dirty="0">
                <a:hlinkClick r:id="rId2"/>
              </a:rPr>
              <a:t>http://</a:t>
            </a:r>
            <a:r>
              <a:rPr lang="es-CO" sz="3500" dirty="0" smtClean="0">
                <a:hlinkClick r:id="rId2"/>
              </a:rPr>
              <a:t>www.minminas.gov.co/minminas/downloads/UserFiles/File/Grupo%20de%20Participacion%20Ciudadana/SistemasDePuestaATierra.pdf</a:t>
            </a:r>
            <a:endParaRPr lang="es-CO" sz="3500" dirty="0" smtClean="0"/>
          </a:p>
          <a:p>
            <a:pPr>
              <a:buFont typeface="+mj-lt"/>
              <a:buAutoNum type="arabicPeriod"/>
            </a:pPr>
            <a:r>
              <a:rPr lang="es-CO" sz="3500" dirty="0">
                <a:hlinkClick r:id="rId3"/>
              </a:rPr>
              <a:t>http://</a:t>
            </a:r>
            <a:r>
              <a:rPr lang="es-CO" sz="3500" dirty="0" smtClean="0">
                <a:hlinkClick r:id="rId3"/>
              </a:rPr>
              <a:t>sistemapuestatierra.blogspot.com/2009/07/objetivos-de-un-sistema-de-puesta.html</a:t>
            </a:r>
            <a:endParaRPr lang="es-CO" sz="3500" dirty="0" smtClean="0"/>
          </a:p>
          <a:p>
            <a:pPr>
              <a:buFont typeface="+mj-lt"/>
              <a:buAutoNum type="arabicPeriod"/>
            </a:pPr>
            <a:r>
              <a:rPr lang="es-CO" sz="3500" dirty="0">
                <a:hlinkClick r:id="rId4"/>
              </a:rPr>
              <a:t>http://</a:t>
            </a:r>
            <a:r>
              <a:rPr lang="es-CO" sz="3500" dirty="0" smtClean="0">
                <a:hlinkClick r:id="rId4"/>
              </a:rPr>
              <a:t>sistemapuestatierra.blogspot.com/2009/07/requisitos-basicos-de-una-puesta-tierra.html</a:t>
            </a:r>
            <a:endParaRPr lang="es-CO" sz="3500" dirty="0" smtClean="0"/>
          </a:p>
          <a:p>
            <a:pPr>
              <a:buFont typeface="+mj-lt"/>
              <a:buAutoNum type="arabicPeriod"/>
            </a:pPr>
            <a:r>
              <a:rPr lang="es-CO" sz="3500" dirty="0">
                <a:hlinkClick r:id="rId5"/>
              </a:rPr>
              <a:t>http://aterramiento.blogspot.com</a:t>
            </a:r>
            <a:r>
              <a:rPr lang="es-CO" sz="3500" dirty="0" smtClean="0">
                <a:hlinkClick r:id="rId5"/>
              </a:rPr>
              <a:t>/</a:t>
            </a:r>
            <a:endParaRPr lang="es-CO" sz="3500" dirty="0" smtClean="0"/>
          </a:p>
          <a:p>
            <a:pPr>
              <a:buFont typeface="+mj-lt"/>
              <a:buAutoNum type="arabicPeriod"/>
            </a:pPr>
            <a:r>
              <a:rPr lang="es-CO" sz="3500" dirty="0">
                <a:hlinkClick r:id="rId6"/>
              </a:rPr>
              <a:t>http://likinormas.micodensa.com/Norma/acometidas_medidores/acometidas_electricas/ae280_conductor_neutro_acometidas_subterraneas_baja_tension</a:t>
            </a:r>
            <a:endParaRPr lang="es-CO" sz="3500" dirty="0" smtClean="0"/>
          </a:p>
          <a:p>
            <a:pPr>
              <a:buFont typeface="+mj-lt"/>
              <a:buAutoNum type="arabicPeriod"/>
            </a:pPr>
            <a:r>
              <a:rPr lang="es-CO" sz="3500" dirty="0">
                <a:hlinkClick r:id="rId7"/>
              </a:rPr>
              <a:t>http://www.minminas.gov.co/minminas/downloads/UserFiles/File/OLGA%20BAQUERO/Retie%20-%</a:t>
            </a:r>
            <a:r>
              <a:rPr lang="es-CO" sz="3500" dirty="0" smtClean="0">
                <a:hlinkClick r:id="rId7"/>
              </a:rPr>
              <a:t>20Seguridad%20en%20Instalaciones%20Electricas%20-Minminas.pdf</a:t>
            </a:r>
            <a:endParaRPr lang="es-CO" sz="3500" dirty="0" smtClean="0"/>
          </a:p>
          <a:p>
            <a:pPr>
              <a:buFont typeface="+mj-lt"/>
              <a:buAutoNum type="arabicPeriod"/>
            </a:pPr>
            <a:r>
              <a:rPr lang="es-CO" sz="3500" dirty="0">
                <a:hlinkClick r:id="rId8"/>
              </a:rPr>
              <a:t>http://</a:t>
            </a:r>
            <a:r>
              <a:rPr lang="es-CO" sz="3500" dirty="0" smtClean="0">
                <a:hlinkClick r:id="rId8"/>
              </a:rPr>
              <a:t>www.seguridadelectricaltda.com/pdfs/presentacion-seguridad-electrica.pdf</a:t>
            </a:r>
            <a:endParaRPr lang="es-CO" sz="3500" dirty="0" smtClean="0"/>
          </a:p>
          <a:p>
            <a:pPr>
              <a:buFont typeface="+mj-lt"/>
              <a:buAutoNum type="arabicPeriod"/>
            </a:pPr>
            <a:r>
              <a:rPr lang="es-CO" sz="3500" dirty="0">
                <a:hlinkClick r:id="rId9"/>
              </a:rPr>
              <a:t>http://</a:t>
            </a:r>
            <a:r>
              <a:rPr lang="es-CO" sz="3500" dirty="0" smtClean="0">
                <a:hlinkClick r:id="rId9"/>
              </a:rPr>
              <a:t>www.mapfre.com/documentacion/publico/i18n/catalogo_imagenes/grupo.cmd?path=1030517</a:t>
            </a:r>
            <a:endParaRPr lang="es-CO" sz="3500" dirty="0" smtClean="0"/>
          </a:p>
          <a:p>
            <a:pPr>
              <a:buFont typeface="+mj-lt"/>
              <a:buAutoNum type="arabicPeriod"/>
            </a:pPr>
            <a:r>
              <a:rPr lang="es-CO" sz="3500" dirty="0">
                <a:hlinkClick r:id="rId10"/>
              </a:rPr>
              <a:t>http://www.geiico.com.co/geiico/Publica/Upload/Publico/7_parte_5_p_a_tierra.pdf</a:t>
            </a:r>
            <a:endParaRPr lang="es-CO" sz="3500" dirty="0"/>
          </a:p>
          <a:p>
            <a:pPr>
              <a:buFont typeface="+mj-lt"/>
              <a:buAutoNum type="arabicPeriod"/>
            </a:pPr>
            <a:r>
              <a:rPr lang="es-CO" sz="3500" dirty="0">
                <a:hlinkClick r:id="rId11"/>
              </a:rPr>
              <a:t>http://www.virtual.unal.edu.co/cursos/sedes/manizales/4040007/lecciones/cap11-2.htm</a:t>
            </a:r>
            <a:endParaRPr lang="es-CO" sz="3500" dirty="0"/>
          </a:p>
          <a:p>
            <a:pPr>
              <a:buFont typeface="+mj-lt"/>
              <a:buAutoNum type="arabicPeriod"/>
            </a:pPr>
            <a:r>
              <a:rPr lang="es-CO" sz="3500" dirty="0">
                <a:hlinkClick r:id="rId12"/>
              </a:rPr>
              <a:t>http://www.marcombo.com/Descargas/8496334147-INSTALACIONES%20EL%C3%89CTRICAS%20DE%20INTERIOR/UNIDAD%2010.pdf</a:t>
            </a:r>
            <a:endParaRPr lang="es-CO" sz="3500" dirty="0"/>
          </a:p>
          <a:p>
            <a:pPr>
              <a:buFont typeface="+mj-lt"/>
              <a:buAutoNum type="arabicPeriod"/>
            </a:pPr>
            <a:r>
              <a:rPr lang="es-CO" sz="3500" dirty="0">
                <a:hlinkClick r:id="rId13"/>
              </a:rPr>
              <a:t>http://www.para-rayos.com/datos/gel20061.pdf</a:t>
            </a:r>
            <a:endParaRPr lang="es-CO" sz="3500" dirty="0"/>
          </a:p>
          <a:p>
            <a:pPr>
              <a:buFont typeface="+mj-lt"/>
              <a:buAutoNum type="arabicPeriod"/>
            </a:pPr>
            <a:r>
              <a:rPr lang="es-CO" sz="3500" dirty="0">
                <a:hlinkClick r:id="rId14"/>
              </a:rPr>
              <a:t>http://abrilmarzo.wikispaces.com/la+tierra+fisica</a:t>
            </a:r>
            <a:endParaRPr lang="es-CO" sz="3500" dirty="0"/>
          </a:p>
          <a:p>
            <a:pPr>
              <a:buFont typeface="+mj-lt"/>
              <a:buAutoNum type="arabicPeriod"/>
            </a:pPr>
            <a:r>
              <a:rPr lang="es-CO" sz="3500" dirty="0">
                <a:hlinkClick r:id="rId15"/>
              </a:rPr>
              <a:t>http://tecnologiasupervisioncodensa.blogspot.com/p/sistema-de-puesta-tierra.html</a:t>
            </a:r>
            <a:endParaRPr lang="es-CO" sz="3500" dirty="0"/>
          </a:p>
          <a:p>
            <a:pPr>
              <a:buFont typeface="+mj-lt"/>
              <a:buAutoNum type="arabicPeriod"/>
            </a:pPr>
            <a:r>
              <a:rPr lang="es-CO" sz="3500" dirty="0">
                <a:hlinkClick r:id="rId16"/>
              </a:rPr>
              <a:t>http://sptelectrico.blogspot.com/</a:t>
            </a:r>
            <a:endParaRPr lang="es-CO" sz="3500" dirty="0"/>
          </a:p>
          <a:p>
            <a:pPr>
              <a:buFont typeface="+mj-lt"/>
              <a:buAutoNum type="arabicPeriod"/>
            </a:pPr>
            <a:r>
              <a:rPr lang="es-CO" sz="3500" dirty="0">
                <a:hlinkClick r:id="rId17"/>
              </a:rPr>
              <a:t>http://programacasasegura.org/mx/para-usted/fugas-electricas-causas-y-soluciones-parte-1/</a:t>
            </a:r>
            <a:endParaRPr lang="es-CO" sz="3500" dirty="0"/>
          </a:p>
          <a:p>
            <a:pPr>
              <a:buFont typeface="+mj-lt"/>
              <a:buAutoNum type="arabicPeriod"/>
            </a:pPr>
            <a:r>
              <a:rPr lang="es-CO" sz="3500" dirty="0">
                <a:hlinkClick r:id="rId18"/>
              </a:rPr>
              <a:t>http://sptelectrico.wikispaces.com/</a:t>
            </a:r>
            <a:endParaRPr lang="es-CO" sz="3500" dirty="0"/>
          </a:p>
          <a:p>
            <a:pPr>
              <a:buFont typeface="+mj-lt"/>
              <a:buAutoNum type="arabicPeriod"/>
            </a:pPr>
            <a:r>
              <a:rPr lang="es-CO" sz="3500" dirty="0">
                <a:hlinkClick r:id="rId19"/>
              </a:rPr>
              <a:t>http://retie2013.blogspot.com/2014/01/articulo-15-sistema-de-puesta-tierra.html</a:t>
            </a:r>
            <a:endParaRPr lang="es-CO" sz="3500" dirty="0"/>
          </a:p>
          <a:p>
            <a:endParaRPr lang="es-CO" dirty="0"/>
          </a:p>
        </p:txBody>
      </p:sp>
      <p:sp>
        <p:nvSpPr>
          <p:cNvPr id="4" name="3 Flecha derecha">
            <a:hlinkClick r:id="rId20" action="ppaction://hlinksldjump"/>
          </p:cNvPr>
          <p:cNvSpPr/>
          <p:nvPr/>
        </p:nvSpPr>
        <p:spPr>
          <a:xfrm>
            <a:off x="5292080" y="5877272"/>
            <a:ext cx="93610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PDT</a:t>
            </a:r>
            <a:endParaRPr lang="es-CO" dirty="0"/>
          </a:p>
        </p:txBody>
      </p:sp>
    </p:spTree>
    <p:extLst>
      <p:ext uri="{BB962C8B-B14F-4D97-AF65-F5344CB8AC3E}">
        <p14:creationId xmlns:p14="http://schemas.microsoft.com/office/powerpoint/2010/main" val="1071655150"/>
      </p:ext>
    </p:extLst>
  </p:cSld>
  <p:clrMapOvr>
    <a:masterClrMapping/>
  </p:clrMapOvr>
  <p:timing>
    <p:tnLst>
      <p:par>
        <p:cTn id="1" dur="indefinite" restart="never" nodeType="tmRoot"/>
      </p:par>
    </p:tnLst>
  </p:timing>
</p:sld>
</file>

<file path=ppt/theme/theme1.xml><?xml version="1.0" encoding="utf-8"?>
<a:theme xmlns:a="http://schemas.openxmlformats.org/drawingml/2006/main" name="Técnico">
  <a:themeElements>
    <a:clrScheme name="Técnico">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1868</TotalTime>
  <Words>7897</Words>
  <Application>Microsoft Office PowerPoint</Application>
  <PresentationFormat>Presentación en pantalla (4:3)</PresentationFormat>
  <Paragraphs>1034</Paragraphs>
  <Slides>164</Slides>
  <Notes>33</Notes>
  <HiddenSlides>0</HiddenSlides>
  <MMClips>0</MMClips>
  <ScaleCrop>false</ScaleCrop>
  <HeadingPairs>
    <vt:vector size="4" baseType="variant">
      <vt:variant>
        <vt:lpstr>Tema</vt:lpstr>
      </vt:variant>
      <vt:variant>
        <vt:i4>1</vt:i4>
      </vt:variant>
      <vt:variant>
        <vt:lpstr>Títulos de diapositiva</vt:lpstr>
      </vt:variant>
      <vt:variant>
        <vt:i4>164</vt:i4>
      </vt:variant>
    </vt:vector>
  </HeadingPairs>
  <TitlesOfParts>
    <vt:vector size="165" baseType="lpstr">
      <vt:lpstr>Técnico</vt:lpstr>
      <vt:lpstr>ELECTRICIDAD INDUSTRIAL</vt:lpstr>
      <vt:lpstr>Presentación de PowerPoint</vt:lpstr>
      <vt:lpstr>PARTES DEL TRABAJO</vt:lpstr>
      <vt:lpstr>Subestaciones</vt:lpstr>
      <vt:lpstr>Presentación de PowerPoint</vt:lpstr>
      <vt:lpstr>Presentación de PowerPoint</vt:lpstr>
      <vt:lpstr>Subestación de Generación</vt:lpstr>
      <vt:lpstr>Central Hidroeléctrica</vt:lpstr>
      <vt:lpstr>Sistema de Transmisión</vt:lpstr>
      <vt:lpstr>Subestación Elevadora</vt:lpstr>
      <vt:lpstr>Subestación Reductora</vt:lpstr>
      <vt:lpstr>Subestación de maniobra</vt:lpstr>
      <vt:lpstr>SUBESTACIÓN AÉREA</vt:lpstr>
      <vt:lpstr>Potencias nominales de transformadores instalados en subestación aérea o tipo poste en Colombia</vt:lpstr>
      <vt:lpstr>SUBESTACIÓN DE PISO</vt:lpstr>
      <vt:lpstr>SUBESTACIONES TIPO PATIO</vt:lpstr>
      <vt:lpstr>Potencias nominales de transformadores  instalados en subestación de patio urbana en Colombia</vt:lpstr>
      <vt:lpstr>SUBESTACIÓN PEDESTAL</vt:lpstr>
      <vt:lpstr>Características de subestación pedestal</vt:lpstr>
      <vt:lpstr>SUBESTACIONES CAPSULADAS</vt:lpstr>
      <vt:lpstr>CARACTERISTICAS NOMINALES DE LA SUBESTACIÓN ENCAPSULADA</vt:lpstr>
      <vt:lpstr>SUBESTACIONES TIPO LOCAL</vt:lpstr>
      <vt:lpstr>SUBESTACIÓN SUBTERRÁNEA</vt:lpstr>
      <vt:lpstr>Potencias nominales de subestación subterránea</vt:lpstr>
      <vt:lpstr>Acometida</vt:lpstr>
      <vt:lpstr> SECCIONADORES</vt:lpstr>
      <vt:lpstr>  Seccionadores de cuchillas giratorias.   </vt:lpstr>
      <vt:lpstr>  Seccionadores de cuchillas deslizantes.   </vt:lpstr>
      <vt:lpstr>Seccionadores de columnas giratorias. </vt:lpstr>
      <vt:lpstr>Seccionadores de pantógrafo. </vt:lpstr>
      <vt:lpstr>Seccionadores semipantógrafos o tipo rodilla</vt:lpstr>
      <vt:lpstr>INTERRUPTOR DE POTENCIA </vt:lpstr>
      <vt:lpstr>TRANSFORMADORES DE CORRIENTE </vt:lpstr>
      <vt:lpstr>TRANSFORMADORES DE POTENCIAL </vt:lpstr>
      <vt:lpstr>TABLERO DE CONTROL Y MEDICIÓN </vt:lpstr>
      <vt:lpstr>BARRAS O TUBOS CONDUCTORES </vt:lpstr>
      <vt:lpstr>PUESTA A TIERRA </vt:lpstr>
      <vt:lpstr>INTERRUPTOR DE TRANSFERECIA </vt:lpstr>
      <vt:lpstr>PARARRAYOS </vt:lpstr>
      <vt:lpstr>APARTARRAYOS </vt:lpstr>
      <vt:lpstr>HILO DE GUARDA </vt:lpstr>
      <vt:lpstr>Celdas </vt:lpstr>
      <vt:lpstr>Presentación de PowerPoint</vt:lpstr>
      <vt:lpstr>ANEXOS DE CELDAS</vt:lpstr>
      <vt:lpstr>Celdas de protección</vt:lpstr>
      <vt:lpstr>Celdas de medición</vt:lpstr>
      <vt:lpstr>Celdas para transformadores </vt:lpstr>
      <vt:lpstr>Celdas para el control de motores </vt:lpstr>
      <vt:lpstr>Celdas de entrada</vt:lpstr>
      <vt:lpstr>Celdas de salida  </vt:lpstr>
      <vt:lpstr>Celdas unión de barras  </vt:lpstr>
      <vt:lpstr>Celdas duplex</vt:lpstr>
      <vt:lpstr>Celdas Triplex con Seccionadores Entrada-Salida-Protección</vt:lpstr>
      <vt:lpstr>Celdas metalclad</vt:lpstr>
      <vt:lpstr>PLACA DE CARACTERÍSTICAS Y LETREROS </vt:lpstr>
      <vt:lpstr>ESQUEMAS UNIFILARES REFERENCIALES</vt:lpstr>
      <vt:lpstr>Presentación de PowerPoint</vt:lpstr>
      <vt:lpstr>CARACTERÍSTICAS ELÉCTRICAS NOMINALES</vt:lpstr>
      <vt:lpstr>NIVEL DE AISLAMIENTO</vt:lpstr>
      <vt:lpstr>TRANSFORMADORES</vt:lpstr>
      <vt:lpstr>Presentación de PowerPoint</vt:lpstr>
      <vt:lpstr>Presentación de PowerPoint</vt:lpstr>
      <vt:lpstr>Presentación de PowerPoint</vt:lpstr>
      <vt:lpstr>Presentación de PowerPoint</vt:lpstr>
      <vt:lpstr>Presentación de PowerPoint</vt:lpstr>
      <vt:lpstr>Presentación de PowerPoint</vt:lpstr>
      <vt:lpstr>DATOS DE LOS TRANSFORMADORES TRIFASICOS</vt:lpstr>
      <vt:lpstr>Disposición de los taps</vt:lpstr>
      <vt:lpstr>AUTOTRANSORMADOR </vt:lpstr>
      <vt:lpstr>TRANSFORMADOR MONOFASICO</vt:lpstr>
      <vt:lpstr>TRANSFORMADORES TRIFASICOS</vt:lpstr>
      <vt:lpstr>TRANSFORMADOR SUBTERRANEO</vt:lpstr>
      <vt:lpstr>TRANSFORMADOR PEDESTAL</vt:lpstr>
      <vt:lpstr>TRANSFORMADORES SECOS ENCAPSULADOS EN RECINA EPOXI</vt:lpstr>
      <vt:lpstr>TRANSFORMADORES HERMETICOS DE LLENADO INTEGRAL</vt:lpstr>
      <vt:lpstr>TRANSFORMADOR AUTO PROTEGIDO</vt:lpstr>
      <vt:lpstr>POTENCIAL TT/PP</vt:lpstr>
      <vt:lpstr>TRANSFORMADORES ÁREA RURAL</vt:lpstr>
      <vt:lpstr>TRANSFORMADORES DE DISTRIBUCION  APICADOS EN ÁREAS URBANAS</vt:lpstr>
      <vt:lpstr>TRANSFORMADORES DE POTENCIAL </vt:lpstr>
      <vt:lpstr>TRANSFORMADORES DE CORRIENTE </vt:lpstr>
      <vt:lpstr>Transformador de voltaje</vt:lpstr>
      <vt:lpstr>Tipos de conexiones de los transformadores trifásicos</vt:lpstr>
      <vt:lpstr>Presentación de PowerPoint</vt:lpstr>
      <vt:lpstr>Tabla de índice de horario</vt:lpstr>
      <vt:lpstr>Seguridad eléctrica</vt:lpstr>
      <vt:lpstr>Índice  </vt:lpstr>
      <vt:lpstr>¿Cómo los prevenimos?</vt:lpstr>
      <vt:lpstr>Presentación de PowerPoint</vt:lpstr>
      <vt:lpstr>Pasos para realizar un trabajo </vt:lpstr>
      <vt:lpstr>Elementos de protección personal (epp) </vt:lpstr>
      <vt:lpstr>Presentación de PowerPoint</vt:lpstr>
      <vt:lpstr>Equipos de protección personal cascos </vt:lpstr>
      <vt:lpstr>GAFAS DE PROTECCIÓN</vt:lpstr>
      <vt:lpstr>AURICULARES</vt:lpstr>
      <vt:lpstr>GUANTES AISLANTES</vt:lpstr>
      <vt:lpstr>Presentación de PowerPoint</vt:lpstr>
      <vt:lpstr>Sobreguantes de electricista </vt:lpstr>
      <vt:lpstr>BOTAS DIELECTRICAS</vt:lpstr>
      <vt:lpstr>Alfombras aislantes</vt:lpstr>
      <vt:lpstr>Banquetas aislantes</vt:lpstr>
      <vt:lpstr>Protección ante arcos eléctricos</vt:lpstr>
      <vt:lpstr>Arnés dieléctrico </vt:lpstr>
      <vt:lpstr>Herramientas aislantes </vt:lpstr>
      <vt:lpstr>Pértigas aislantes</vt:lpstr>
      <vt:lpstr>Primeros auxilios</vt:lpstr>
      <vt:lpstr>Tengamos en cuenta </vt:lpstr>
      <vt:lpstr>Presentación de PowerPoint</vt:lpstr>
      <vt:lpstr>Presentación de PowerPoint</vt:lpstr>
      <vt:lpstr>Presentación de PowerPoint</vt:lpstr>
      <vt:lpstr>Presentación de PowerPoint</vt:lpstr>
      <vt:lpstr>Presentación de PowerPoint</vt:lpstr>
      <vt:lpstr>Masajes cardiacos </vt:lpstr>
      <vt:lpstr>Presentación de PowerPoint</vt:lpstr>
      <vt:lpstr>Presentación de PowerPoint</vt:lpstr>
      <vt:lpstr>Presentación de PowerPoint</vt:lpstr>
      <vt:lpstr>Presentación de PowerPoint</vt:lpstr>
      <vt:lpstr>Presentación de PowerPoint</vt:lpstr>
      <vt:lpstr>Presentación de PowerPoint</vt:lpstr>
      <vt:lpstr>Sistema de puesta a tierra </vt:lpstr>
      <vt:lpstr>Presentación de PowerPoint</vt:lpstr>
      <vt:lpstr>OBJETIVOS DE UN SISTEMA DE PUESTA A TIERRA </vt:lpstr>
      <vt:lpstr>REQUISITOS DE UN SISTEMA DE PUESTA A TIERRA</vt:lpstr>
      <vt:lpstr>COMPONENTES DEL SISTEMA DE PUESTA A TIERRA</vt:lpstr>
      <vt:lpstr>Conectores y soldaduras</vt:lpstr>
      <vt:lpstr>Conductores de enlace</vt:lpstr>
      <vt:lpstr>Los conductores de enlaces son los siguientes:</vt:lpstr>
      <vt:lpstr>Barrajes o conductores equipotenciales</vt:lpstr>
      <vt:lpstr>Electrodos de puesta a tierra</vt:lpstr>
      <vt:lpstr>TIPOS DE PUESTA A TIERRA </vt:lpstr>
      <vt:lpstr>Puesta a tierra de protección </vt:lpstr>
      <vt:lpstr>Puesta a tierra de servicio </vt:lpstr>
      <vt:lpstr>ANEXOS</vt:lpstr>
      <vt:lpstr>Medida de resistencia de puesta a tierra sobre pavimentos o suelos de concreto</vt:lpstr>
      <vt:lpstr>La medida de la RPT mediante medidor tipo pinza</vt:lpstr>
      <vt:lpstr>Presentación de PowerPoint</vt:lpstr>
      <vt:lpstr>Medida de la Resistencia a Tierra</vt:lpstr>
      <vt:lpstr>Conductor del electrodo de puesta a tierra </vt:lpstr>
      <vt:lpstr>CONDUCTOR DE PUESTA A TIERRA DE EQUIPOS</vt:lpstr>
      <vt:lpstr>Los electrodos de puesta a tierra deben cumplir con los siguientes requisitos:</vt:lpstr>
      <vt:lpstr>VALORES DE REFERENCIA PARA RESISTENCIA DE PUESTA A TIERRA</vt:lpstr>
      <vt:lpstr>MAXIMA TENSIÓN DE CONTACTO PARA UN SER HUMANO</vt:lpstr>
      <vt:lpstr>MAXIMA RESISTENCIA PERMITIDA</vt:lpstr>
      <vt:lpstr>FORMULAS</vt:lpstr>
      <vt:lpstr>RESISTENCIA DE UN ELECTRODO</vt:lpstr>
      <vt:lpstr>TIPOS DE SISTEMAS DE PUESTA A TIERRA </vt:lpstr>
      <vt:lpstr>Sistema de varilla "Cooper Well"</vt:lpstr>
      <vt:lpstr>Sistema de plancha</vt:lpstr>
      <vt:lpstr>Sistema de red o malla</vt:lpstr>
      <vt:lpstr>Sistema de disco</vt:lpstr>
      <vt:lpstr>Sistema de esfera</vt:lpstr>
      <vt:lpstr>ALGUNOS ESQUEMAS</vt:lpstr>
      <vt:lpstr>TIERRAS INTERCONECTADAS</vt:lpstr>
      <vt:lpstr>CONEXIÓN A TIERRA DE POSTES DE ENERGIA ELECTRICA</vt:lpstr>
      <vt:lpstr>CONEXIÓN A TIERRA DE POSTE A TABLERO DE CONTROL</vt:lpstr>
      <vt:lpstr>SIPRA PARA TELECOMUNICACIONES</vt:lpstr>
      <vt:lpstr>REGIMENES DE CONEXIÓN A TIERRA</vt:lpstr>
      <vt:lpstr>SIPRA PARA EDIFICIOS</vt:lpstr>
      <vt:lpstr>SPT PARA PISCINAS</vt:lpstr>
      <vt:lpstr>SPT EN AREAS DE CUIDADO CRITICO DE PACIENTES</vt:lpstr>
      <vt:lpstr>Bibliografía </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Subestaciones</dc:title>
  <dc:creator>ALJUJO</dc:creator>
  <cp:lastModifiedBy>ALJUJO</cp:lastModifiedBy>
  <cp:revision>97</cp:revision>
  <dcterms:created xsi:type="dcterms:W3CDTF">2014-04-28T00:43:43Z</dcterms:created>
  <dcterms:modified xsi:type="dcterms:W3CDTF">2014-05-21T09:34:30Z</dcterms:modified>
</cp:coreProperties>
</file>